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4175E-6892-1EDA-565E-BC8DE09FA6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FAC5F2-ADCC-047C-56FD-33BBCE0379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FAB98-4180-09E1-D7E7-506260E58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54952-0EAC-A0A7-17EA-4825CCFA2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624A93-D82C-D94C-DB07-A63C0D592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070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4C1B8-F793-2F56-6991-3F50D1B81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98D9E6-0F9D-14CB-17FC-7C7A8CF139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0343E-FDC2-F9AF-65DD-C610175EB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F5B28-8B08-A023-07F6-CC782AAAF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26576-B39E-2749-B5FE-00B76F6DC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77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5F040C-FF69-E7E7-2039-DB56C708FF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9CABDA-9C8A-6DA3-1688-670BE49EF8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0DD1D-C7C4-6AA9-630C-5E724C78E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CCC34-76D2-3DC7-D901-18A5D8FB2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814A6-0C1A-A625-89B9-097EC5BB7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74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E1480-25D7-0511-ED71-5BA116F25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7013B-22F1-5947-0F61-5883822B3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A97FD-BC63-2EF8-E2E2-90405B67C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5032D-EE04-0135-432C-288A4929F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62640-7D39-3C8B-3B09-892B743BF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0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F5ED1-3F2F-B44D-BD16-3DDD5EDE7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CB6CE4-EC90-1A38-1BB1-B757A25BA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4AD10-BA6D-9849-80B9-23088068D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BDCBE-9A46-913E-9659-FFFD18A7A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19E03-7200-95C2-BEC4-39F761C25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364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A29E6-3F1D-DF1E-387F-B122F1060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E50D4-E95A-5F34-E394-3115BF621D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EFB55D-84AC-5A35-DD73-344B8E244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56A0B3-0B36-4114-8452-04A08077A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DE3BAF-9DC0-92DB-9D8B-5A4869E78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17B9BC-813E-AD5C-4CF0-5A2C51A7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86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978C0-8C1C-46E3-2EB5-7B960C62A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5233D3-FF3C-9619-5260-8D0F7B6B2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CB5013-428F-7E51-4F9F-D1FE8D1132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19A071-C033-8350-D636-AE8A783653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0FA656-0FDC-5CFA-D696-5F0723E339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3A160B-FD90-DF69-2139-684CBB43C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9B0A48-0467-9DDA-C13B-ACF327B72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1072F8-0AF6-4165-7134-661AA0E9A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848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3EC68-A8B0-84DF-9886-3052E2A7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3430A2-0FC2-6E72-66E2-28AEAEB71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6FAF3C-9968-6CC3-0463-1B705FEAF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9A967-0F07-7E4A-03BB-1A57955E0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18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B51AB-08B4-0FC4-1882-24D75D3CF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88A3C7-FCE4-E718-58D3-D3C8BA02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BDA49B-DD0E-8800-BA30-58D815B22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8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E2E78-C87E-70AE-A594-582DB7333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E926E-3817-68BE-5B7C-E74A32F0D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DF9D5D-AEB9-592D-F969-F3322E913E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D4721B-DF7A-A033-D88D-375EF0D63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7952E7-29BB-1EB7-5CA0-C578B7D34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9A358B-D99F-8464-1BDE-5F44B8D46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2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C00C7-C316-A889-B244-29A488B54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9DC29C-2EED-380F-2EC4-59D3E9805B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CA9417-30D8-BBFF-24B1-9CFD56D6A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CD5144-61AE-4529-FF9C-FB885FDCD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CFB4D-E23D-E3CD-CE8C-E81FB57E6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F6780-09DF-E956-056D-83DC7E1AD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8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5ECC19-5C7C-830C-8C90-4D6BA28C5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C8F8EC-3432-729A-F0DC-02A84EECC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8E18ED-FB47-B11D-6EA2-258FF9C835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F6B21-F3D1-435E-8C14-55AE294A95B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D102A-10DB-91B6-A0E7-953EA6082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154A4-FE59-F149-453E-1FA5D1FE5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806D4-1625-423F-9A11-ABCB4277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35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462DC4-698E-A827-91F2-AE8621A239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713" y="248038"/>
            <a:ext cx="7063721" cy="1159200"/>
          </a:xfrm>
        </p:spPr>
        <p:txBody>
          <a:bodyPr anchor="ctr">
            <a:normAutofit/>
          </a:bodyPr>
          <a:lstStyle/>
          <a:p>
            <a:pPr algn="l"/>
            <a:r>
              <a:rPr lang="en-US" sz="3700">
                <a:solidFill>
                  <a:srgbClr val="FFFFFF"/>
                </a:solidFill>
              </a:rPr>
              <a:t>Reconcile ONU process in onu- adapter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248546-3663-F96A-7FD2-BCAAAA39C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73" y="2025014"/>
            <a:ext cx="10862367" cy="405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454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462DC4-698E-A827-91F2-AE8621A239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713" y="248038"/>
            <a:ext cx="7063721" cy="1159200"/>
          </a:xfrm>
        </p:spPr>
        <p:txBody>
          <a:bodyPr anchor="ctr">
            <a:normAutofit fontScale="90000"/>
          </a:bodyPr>
          <a:lstStyle/>
          <a:p>
            <a:pPr algn="l"/>
            <a:r>
              <a:rPr lang="en-US" sz="4000" dirty="0">
                <a:solidFill>
                  <a:srgbClr val="FFFFFF"/>
                </a:solidFill>
              </a:rPr>
              <a:t>Reconcile ONU process in </a:t>
            </a:r>
            <a:r>
              <a:rPr lang="en-US" sz="4000" dirty="0" err="1">
                <a:solidFill>
                  <a:srgbClr val="FFFFFF"/>
                </a:solidFill>
              </a:rPr>
              <a:t>onu</a:t>
            </a:r>
            <a:r>
              <a:rPr lang="en-US" sz="4000" dirty="0">
                <a:solidFill>
                  <a:srgbClr val="FFFFFF"/>
                </a:solidFill>
              </a:rPr>
              <a:t>- adapter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41DD26-0F35-7E6B-9E5B-2C0446624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225" y="2011820"/>
            <a:ext cx="11327549" cy="436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38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25EA3-58D6-1FE5-9D04-CF5933C2A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 between existing and new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7B8A8-0D00-B459-F741-5F556FB6D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900" dirty="0"/>
              <a:t>Existing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900" dirty="0"/>
              <a:t>ONU adapter, on a restart/upgrade has to go to all ONUs for a MIB sync which will spike of the resource consumption of ONU and OLT adapter in case of high scale.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900" dirty="0"/>
              <a:t>The existing MIB sync mechanism doesn’t try to recover, it just reports an error and marks the ONU as reconciling failed.</a:t>
            </a:r>
          </a:p>
          <a:p>
            <a:pPr marL="457200" lvl="1" indent="0">
              <a:buNone/>
            </a:pPr>
            <a:endParaRPr lang="en-US" sz="1900" dirty="0"/>
          </a:p>
          <a:p>
            <a:pPr lvl="1"/>
            <a:r>
              <a:rPr lang="en-US" sz="1900" dirty="0"/>
              <a:t>New Flow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1900" dirty="0"/>
              <a:t>The ONU adapter need to go to ONUs to check for MIB sync states, instead consider whatever is present and </a:t>
            </a:r>
            <a:r>
              <a:rPr lang="en-US" sz="1900" dirty="0" err="1"/>
              <a:t>olt</a:t>
            </a:r>
            <a:r>
              <a:rPr lang="en-US" sz="1900" dirty="0"/>
              <a:t> adapter as </a:t>
            </a:r>
            <a:r>
              <a:rPr lang="en-US" sz="1900" dirty="0" err="1"/>
              <a:t>TechProfile</a:t>
            </a:r>
            <a:r>
              <a:rPr lang="en-US" sz="1900" dirty="0"/>
              <a:t> and in the DB as the correct information assuming there is no external entity changing the ONU adapter configuration.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1900" dirty="0"/>
              <a:t>Will reduce the resource spikes during reconciliation.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1900" dirty="0"/>
              <a:t>If there is any mismatch in </a:t>
            </a:r>
            <a:r>
              <a:rPr lang="en-US" sz="1900" dirty="0" err="1"/>
              <a:t>techprofile</a:t>
            </a:r>
            <a:r>
              <a:rPr lang="en-US" sz="1900" dirty="0"/>
              <a:t> information  from </a:t>
            </a:r>
            <a:r>
              <a:rPr lang="en-US" sz="1900" dirty="0" err="1"/>
              <a:t>olt</a:t>
            </a:r>
            <a:r>
              <a:rPr lang="en-US" sz="1900" dirty="0"/>
              <a:t> adapter and information present in </a:t>
            </a:r>
            <a:r>
              <a:rPr lang="en-US" sz="1900" dirty="0" err="1"/>
              <a:t>onu</a:t>
            </a:r>
            <a:r>
              <a:rPr lang="en-US" sz="1900" dirty="0"/>
              <a:t> adapter then </a:t>
            </a:r>
            <a:r>
              <a:rPr lang="en-US" sz="1900" dirty="0" err="1"/>
              <a:t>onu</a:t>
            </a:r>
            <a:r>
              <a:rPr lang="en-US" sz="1900" dirty="0"/>
              <a:t> adapter can consider the reconcile process as failed.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1900" dirty="0"/>
              <a:t>	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20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162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Reconcile ONU process in onu- adapter</vt:lpstr>
      <vt:lpstr>Reconcile ONU process in onu- adapter</vt:lpstr>
      <vt:lpstr>Difference between existing and new flow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Reconcile ONU process in onu- adapter</dc:title>
  <dc:creator>Abhilash Satish Laxmeshwar</dc:creator>
  <cp:lastModifiedBy>Abhilash Satish Laxmeshwar</cp:lastModifiedBy>
  <cp:revision>1</cp:revision>
  <dcterms:created xsi:type="dcterms:W3CDTF">2024-10-15T10:23:21Z</dcterms:created>
  <dcterms:modified xsi:type="dcterms:W3CDTF">2024-10-15T13:15:31Z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aa00c31-701e-4223-8b9c-13bd86c6a24f_Enabled">
    <vt:lpwstr>true</vt:lpwstr>
  </property>
  <property fmtid="{D5CDD505-2E9C-101B-9397-08002B2CF9AE}" pid="3" name="MSIP_Label_8aa00c31-701e-4223-8b9c-13bd86c6a24f_SetDate">
    <vt:lpwstr>2024-10-15T12:48:21Z</vt:lpwstr>
  </property>
  <property fmtid="{D5CDD505-2E9C-101B-9397-08002B2CF9AE}" pid="4" name="MSIP_Label_8aa00c31-701e-4223-8b9c-13bd86c6a24f_Method">
    <vt:lpwstr>Standard</vt:lpwstr>
  </property>
  <property fmtid="{D5CDD505-2E9C-101B-9397-08002B2CF9AE}" pid="5" name="MSIP_Label_8aa00c31-701e-4223-8b9c-13bd86c6a24f_Name">
    <vt:lpwstr>8aa00c31-701e-4223-8b9c-13bd86c6a24f</vt:lpwstr>
  </property>
  <property fmtid="{D5CDD505-2E9C-101B-9397-08002B2CF9AE}" pid="6" name="MSIP_Label_8aa00c31-701e-4223-8b9c-13bd86c6a24f_SiteId">
    <vt:lpwstr>d05e4a96-dcd9-4c15-a71a-9c868da4f308</vt:lpwstr>
  </property>
  <property fmtid="{D5CDD505-2E9C-101B-9397-08002B2CF9AE}" pid="7" name="MSIP_Label_8aa00c31-701e-4223-8b9c-13bd86c6a24f_ActionId">
    <vt:lpwstr>d80d4aa8-471e-4c92-bad4-062b248bad43</vt:lpwstr>
  </property>
  <property fmtid="{D5CDD505-2E9C-101B-9397-08002B2CF9AE}" pid="8" name="MSIP_Label_8aa00c31-701e-4223-8b9c-13bd86c6a24f_ContentBits">
    <vt:lpwstr>0</vt:lpwstr>
  </property>
</Properties>
</file>