
<file path=[Content_Types].xml><?xml version="1.0" encoding="utf-8"?>
<Types xmlns="http://schemas.openxmlformats.org/package/2006/content-types">
  <Override PartName="/_rels/.rels" ContentType="application/vnd.openxmlformats-package.relationships+xml"/>
  <Override PartName="/ppt/notesSlides/_rels/notesSlide22.xml.rels" ContentType="application/vnd.openxmlformats-package.relationships+xml"/>
  <Override PartName="/ppt/notesSlides/_rels/notesSlide21.xml.rels" ContentType="application/vnd.openxmlformats-package.relationships+xml"/>
  <Override PartName="/ppt/notesSlides/_rels/notesSlide24.xml.rels" ContentType="application/vnd.openxmlformats-package.relationships+xml"/>
  <Override PartName="/ppt/notesSlides/_rels/notesSlide16.xml.rels" ContentType="application/vnd.openxmlformats-package.relationships+xml"/>
  <Override PartName="/ppt/notesSlides/_rels/notesSlide6.xml.rels" ContentType="application/vnd.openxmlformats-package.relationships+xml"/>
  <Override PartName="/ppt/notesSlides/_rels/notesSlide5.xml.rels" ContentType="application/vnd.openxmlformats-package.relationships+xml"/>
  <Override PartName="/ppt/notesSlides/_rels/notesSlide4.xml.rels" ContentType="application/vnd.openxmlformats-package.relationships+xml"/>
  <Override PartName="/ppt/notesSlides/_rels/notesSlide2.xml.rels" ContentType="application/vnd.openxmlformats-package.relationships+xml"/>
  <Override PartName="/ppt/notesSlides/_rels/notesSlide25.xml.rels" ContentType="application/vnd.openxmlformats-package.relationships+xml"/>
  <Override PartName="/ppt/notesSlides/_rels/notesSlide10.xml.rels" ContentType="application/vnd.openxmlformats-package.relationships+xml"/>
  <Override PartName="/ppt/notesSlides/_rels/notesSlide18.xml.rels" ContentType="application/vnd.openxmlformats-package.relationships+xml"/>
  <Override PartName="/ppt/notesSlides/_rels/notesSlide11.xml.rels" ContentType="application/vnd.openxmlformats-package.relationships+xml"/>
  <Override PartName="/ppt/notesSlides/_rels/notesSlide20.xml.rels" ContentType="application/vnd.openxmlformats-package.relationships+xml"/>
  <Override PartName="/ppt/notesSlides/_rels/notesSlide19.xml.rels" ContentType="application/vnd.openxmlformats-package.relationships+xml"/>
  <Override PartName="/ppt/notesSlides/_rels/notesSlide12.xml.rels" ContentType="application/vnd.openxmlformats-package.relationships+xml"/>
  <Override PartName="/ppt/notesSlides/_rels/notesSlide13.xml.rels" ContentType="application/vnd.openxmlformats-package.relationships+xml"/>
  <Override PartName="/ppt/notesSlides/_rels/notesSlide14.xml.rels" ContentType="application/vnd.openxmlformats-package.relationships+xml"/>
  <Override PartName="/ppt/notesSlides/_rels/notesSlide15.xml.rels" ContentType="application/vnd.openxmlformats-package.relationships+xml"/>
  <Override PartName="/ppt/notesSlides/notesSlide25.xml" ContentType="application/vnd.openxmlformats-officedocument.presentationml.notesSlide+xml"/>
  <Override PartName="/ppt/notesSlides/notesSlide24.xml" ContentType="application/vnd.openxmlformats-officedocument.presentationml.notesSlide+xml"/>
  <Override PartName="/ppt/notesSlides/notesSlide19.xml" ContentType="application/vnd.openxmlformats-officedocument.presentationml.notesSlide+xml"/>
  <Override PartName="/ppt/notesSlides/notesSlide18.xml" ContentType="application/vnd.openxmlformats-officedocument.presentationml.notesSlide+xml"/>
  <Override PartName="/ppt/notesSlides/notesSlide16.xml" ContentType="application/vnd.openxmlformats-officedocument.presentationml.notesSlide+xml"/>
  <Override PartName="/ppt/notesSlides/notesSlide22.xml" ContentType="application/vnd.openxmlformats-officedocument.presentationml.notesSlide+xml"/>
  <Override PartName="/ppt/notesSlides/notesSlide6.xml" ContentType="application/vnd.openxmlformats-officedocument.presentationml.notesSlide+xml"/>
  <Override PartName="/ppt/notesSlides/notesSlide13.xml" ContentType="application/vnd.openxmlformats-officedocument.presentationml.notesSlide+xml"/>
  <Override PartName="/ppt/notesSlides/notesSlide21.xml" ContentType="application/vnd.openxmlformats-officedocument.presentationml.notesSlide+xml"/>
  <Override PartName="/ppt/notesSlides/notesSlide5.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4.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10.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slides/_rels/slide26.xml.rels" ContentType="application/vnd.openxmlformats-package.relationships+xml"/>
  <Override PartName="/ppt/slides/_rels/slide10.xml.rels" ContentType="application/vnd.openxmlformats-package.relationships+xml"/>
  <Override PartName="/ppt/slides/_rels/slide17.xml.rels" ContentType="application/vnd.openxmlformats-package.relationships+xml"/>
  <Override PartName="/ppt/slides/_rels/slide9.xml.rels" ContentType="application/vnd.openxmlformats-package.relationships+xml"/>
  <Override PartName="/ppt/slides/_rels/slide24.xml.rels" ContentType="application/vnd.openxmlformats-package.relationships+xml"/>
  <Override PartName="/ppt/slides/_rels/slide2.xml.rels" ContentType="application/vnd.openxmlformats-package.relationships+xml"/>
  <Override PartName="/ppt/slides/_rels/slide8.xml.rels" ContentType="application/vnd.openxmlformats-package.relationships+xml"/>
  <Override PartName="/ppt/slides/_rels/slide23.xml.rels" ContentType="application/vnd.openxmlformats-package.relationships+xml"/>
  <Override PartName="/ppt/slides/_rels/slide1.xml.rels" ContentType="application/vnd.openxmlformats-package.relationships+xml"/>
  <Override PartName="/ppt/slides/_rels/slide7.xml.rels" ContentType="application/vnd.openxmlformats-package.relationships+xml"/>
  <Override PartName="/ppt/slides/_rels/slide6.xml.rels" ContentType="application/vnd.openxmlformats-package.relationships+xml"/>
  <Override PartName="/ppt/slides/_rels/slide25.xml.rels" ContentType="application/vnd.openxmlformats-package.relationships+xml"/>
  <Override PartName="/ppt/slides/_rels/slide3.xml.rels" ContentType="application/vnd.openxmlformats-package.relationships+xml"/>
  <Override PartName="/ppt/slides/_rels/slide11.xml.rels" ContentType="application/vnd.openxmlformats-package.relationships+xml"/>
  <Override PartName="/ppt/slides/_rels/slide18.xml.rels" ContentType="application/vnd.openxmlformats-package.relationships+xml"/>
  <Override PartName="/ppt/slides/_rels/slide4.xml.rels" ContentType="application/vnd.openxmlformats-package.relationships+xml"/>
  <Override PartName="/ppt/slides/_rels/slide12.xml.rels" ContentType="application/vnd.openxmlformats-package.relationships+xml"/>
  <Override PartName="/ppt/slides/_rels/slide19.xml.rels" ContentType="application/vnd.openxmlformats-package.relationships+xml"/>
  <Override PartName="/ppt/slides/_rels/slide5.xml.rels" ContentType="application/vnd.openxmlformats-package.relationships+xml"/>
  <Override PartName="/ppt/slides/_rels/slide13.xml.rels" ContentType="application/vnd.openxmlformats-package.relationships+xml"/>
  <Override PartName="/ppt/slides/_rels/slide14.xml.rels" ContentType="application/vnd.openxmlformats-package.relationships+xml"/>
  <Override PartName="/ppt/slides/_rels/slide22.xml.rels" ContentType="application/vnd.openxmlformats-package.relationships+xml"/>
  <Override PartName="/ppt/slides/_rels/slide15.xml.rels" ContentType="application/vnd.openxmlformats-package.relationships+xml"/>
  <Override PartName="/ppt/slides/_rels/slide16.xml.rels" ContentType="application/vnd.openxmlformats-package.relationships+xml"/>
  <Override PartName="/ppt/slides/_rels/slide20.xml.rels" ContentType="application/vnd.openxmlformats-package.relationships+xml"/>
  <Override PartName="/ppt/slides/_rels/slide21.xml.rels" ContentType="application/vnd.openxmlformats-package.relationships+xml"/>
  <Override PartName="/ppt/slides/slide22.xml" ContentType="application/vnd.openxmlformats-officedocument.presentationml.slide+xml"/>
  <Override PartName="/ppt/slides/slide7.xml" ContentType="application/vnd.openxmlformats-officedocument.presentationml.slide+xml"/>
  <Override PartName="/ppt/slides/slide21.xml" ContentType="application/vnd.openxmlformats-officedocument.presentationml.slide+xml"/>
  <Override PartName="/ppt/slides/slide6.xml" ContentType="application/vnd.openxmlformats-officedocument.presentationml.slide+xml"/>
  <Override PartName="/ppt/slides/slide20.xml" ContentType="application/vnd.openxmlformats-officedocument.presentationml.slide+xml"/>
  <Override PartName="/ppt/slides/slide5.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23.xml" ContentType="application/vnd.openxmlformats-officedocument.presentationml.slide+xml"/>
  <Override PartName="/ppt/slides/slide1.xml" ContentType="application/vnd.openxmlformats-officedocument.presentationml.slide+xml"/>
  <Override PartName="/ppt/slides/slide19.xml" ContentType="application/vnd.openxmlformats-officedocument.presentationml.slide+xml"/>
  <Override PartName="/ppt/slides/slide24.xml" ContentType="application/vnd.openxmlformats-officedocument.presentationml.slide+xml"/>
  <Override PartName="/ppt/slides/slide2.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26.xml" ContentType="application/vnd.openxmlformats-officedocument.presentationml.slide+xml"/>
  <Override PartName="/ppt/slides/slide4.xml" ContentType="application/vnd.openxmlformats-officedocument.presentationml.slide+xml"/>
  <Override PartName="/ppt/slides/slide9.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Layouts/_rels/slideLayout48.xml.rels" ContentType="application/vnd.openxmlformats-package.relationships+xml"/>
  <Override PartName="/ppt/slideLayouts/_rels/slideLayout47.xml.rels" ContentType="application/vnd.openxmlformats-package.relationships+xml"/>
  <Override PartName="/ppt/slideLayouts/_rels/slideLayout21.xml.rels" ContentType="application/vnd.openxmlformats-package.relationships+xml"/>
  <Override PartName="/ppt/slideLayouts/_rels/slideLayout32.xml.rels" ContentType="application/vnd.openxmlformats-package.relationships+xml"/>
  <Override PartName="/ppt/slideLayouts/_rels/slideLayout31.xml.rels" ContentType="application/vnd.openxmlformats-package.relationships+xml"/>
  <Override PartName="/ppt/slideLayouts/_rels/slideLayout16.xml.rels" ContentType="application/vnd.openxmlformats-package.relationships+xml"/>
  <Override PartName="/ppt/slideLayouts/_rels/slideLayout15.xml.rels" ContentType="application/vnd.openxmlformats-package.relationships+xml"/>
  <Override PartName="/ppt/slideLayouts/_rels/slideLayout22.xml.rels" ContentType="application/vnd.openxmlformats-package.relationships+xml"/>
  <Override PartName="/ppt/slideLayouts/_rels/slideLayout14.xml.rels" ContentType="application/vnd.openxmlformats-package.relationships+xml"/>
  <Override PartName="/ppt/slideLayouts/_rels/slideLayout13.xml.rels" ContentType="application/vnd.openxmlformats-package.relationships+xml"/>
  <Override PartName="/ppt/slideLayouts/_rels/slideLayout27.xml.rels" ContentType="application/vnd.openxmlformats-package.relationships+xml"/>
  <Override PartName="/ppt/slideLayouts/_rels/slideLayout19.xml.rels" ContentType="application/vnd.openxmlformats-package.relationships+xml"/>
  <Override PartName="/ppt/slideLayouts/_rels/slideLayout12.xml.rels" ContentType="application/vnd.openxmlformats-package.relationships+xml"/>
  <Override PartName="/ppt/slideLayouts/_rels/slideLayout18.xml.rels" ContentType="application/vnd.openxmlformats-package.relationships+xml"/>
  <Override PartName="/ppt/slideLayouts/_rels/slideLayout11.xml.rels" ContentType="application/vnd.openxmlformats-package.relationships+xml"/>
  <Override PartName="/ppt/slideLayouts/_rels/slideLayout4.xml.rels" ContentType="application/vnd.openxmlformats-package.relationships+xml"/>
  <Override PartName="/ppt/slideLayouts/_rels/slideLayout3.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41.xml.rels" ContentType="application/vnd.openxmlformats-package.relationships+xml"/>
  <Override PartName="/ppt/slideLayouts/_rels/slideLayout7.xml.rels" ContentType="application/vnd.openxmlformats-package.relationships+xml"/>
  <Override PartName="/ppt/slideLayouts/_rels/slideLayout42.xml.rels" ContentType="application/vnd.openxmlformats-package.relationships+xml"/>
  <Override PartName="/ppt/slideLayouts/_rels/slideLayout1.xml.rels" ContentType="application/vnd.openxmlformats-package.relationships+xml"/>
  <Override PartName="/ppt/slideLayouts/_rels/slideLayout8.xml.rels" ContentType="application/vnd.openxmlformats-package.relationships+xml"/>
  <Override PartName="/ppt/slideLayouts/_rels/slideLayout43.xml.rels" ContentType="application/vnd.openxmlformats-package.relationships+xml"/>
  <Override PartName="/ppt/slideLayouts/_rels/slideLayout2.xml.rels" ContentType="application/vnd.openxmlformats-package.relationships+xml"/>
  <Override PartName="/ppt/slideLayouts/_rels/slideLayout9.xml.rels" ContentType="application/vnd.openxmlformats-package.relationships+xml"/>
  <Override PartName="/ppt/slideLayouts/_rels/slideLayout33.xml.rels" ContentType="application/vnd.openxmlformats-package.relationships+xml"/>
  <Override PartName="/ppt/slideLayouts/_rels/slideLayout44.xml.rels" ContentType="application/vnd.openxmlformats-package.relationships+xml"/>
  <Override PartName="/ppt/slideLayouts/_rels/slideLayout17.xml.rels" ContentType="application/vnd.openxmlformats-package.relationships+xml"/>
  <Override PartName="/ppt/slideLayouts/_rels/slideLayout23.xml.rels" ContentType="application/vnd.openxmlformats-package.relationships+xml"/>
  <Override PartName="/ppt/slideLayouts/_rels/slideLayout24.xml.rels" ContentType="application/vnd.openxmlformats-package.relationships+xml"/>
  <Override PartName="/ppt/slideLayouts/_rels/slideLayout25.xml.rels" ContentType="application/vnd.openxmlformats-package.relationships+xml"/>
  <Override PartName="/ppt/slideLayouts/_rels/slideLayout20.xml.rels" ContentType="application/vnd.openxmlformats-package.relationships+xml"/>
  <Override PartName="/ppt/slideLayouts/_rels/slideLayout39.xml.rels" ContentType="application/vnd.openxmlformats-package.relationships+xml"/>
  <Override PartName="/ppt/slideLayouts/_rels/slideLayout26.xml.rels" ContentType="application/vnd.openxmlformats-package.relationships+xml"/>
  <Override PartName="/ppt/slideLayouts/_rels/slideLayout28.xml.rels" ContentType="application/vnd.openxmlformats-package.relationships+xml"/>
  <Override PartName="/ppt/slideLayouts/_rels/slideLayout10.xml.rels" ContentType="application/vnd.openxmlformats-package.relationships+xml"/>
  <Override PartName="/ppt/slideLayouts/_rels/slideLayout29.xml.rels" ContentType="application/vnd.openxmlformats-package.relationships+xml"/>
  <Override PartName="/ppt/slideLayouts/_rels/slideLayout30.xml.rels" ContentType="application/vnd.openxmlformats-package.relationships+xml"/>
  <Override PartName="/ppt/slideLayouts/_rels/slideLayout34.xml.rels" ContentType="application/vnd.openxmlformats-package.relationships+xml"/>
  <Override PartName="/ppt/slideLayouts/_rels/slideLayout45.xml.rels" ContentType="application/vnd.openxmlformats-package.relationships+xml"/>
  <Override PartName="/ppt/slideLayouts/_rels/slideLayout35.xml.rels" ContentType="application/vnd.openxmlformats-package.relationships+xml"/>
  <Override PartName="/ppt/slideLayouts/_rels/slideLayout36.xml.rels" ContentType="application/vnd.openxmlformats-package.relationships+xml"/>
  <Override PartName="/ppt/slideLayouts/_rels/slideLayout37.xml.rels" ContentType="application/vnd.openxmlformats-package.relationships+xml"/>
  <Override PartName="/ppt/slideLayouts/_rels/slideLayout38.xml.rels" ContentType="application/vnd.openxmlformats-package.relationships+xml"/>
  <Override PartName="/ppt/slideLayouts/_rels/slideLayout40.xml.rels" ContentType="application/vnd.openxmlformats-package.relationships+xml"/>
  <Override PartName="/ppt/slideLayouts/_rels/slideLayout46.xml.rels" ContentType="application/vnd.openxmlformats-package.relationships+xml"/>
  <Override PartName="/ppt/slideLayouts/slideLayout22.xml" ContentType="application/vnd.openxmlformats-officedocument.presentationml.slideLayout+xml"/>
  <Override PartName="/ppt/slideLayouts/slideLayout16.xml" ContentType="application/vnd.openxmlformats-officedocument.presentationml.slideLayout+xml"/>
  <Override PartName="/ppt/slideLayouts/slideLayout48.xml" ContentType="application/vnd.openxmlformats-officedocument.presentationml.slideLayout+xml"/>
  <Override PartName="/ppt/slideLayouts/slideLayout7.xml" ContentType="application/vnd.openxmlformats-officedocument.presentationml.slideLayout+xml"/>
  <Override PartName="/ppt/slideLayouts/slideLayout15.xml" ContentType="application/vnd.openxmlformats-officedocument.presentationml.slideLayout+xml"/>
  <Override PartName="/ppt/slideLayouts/slideLayout47.xml" ContentType="application/vnd.openxmlformats-officedocument.presentationml.slideLayout+xml"/>
  <Override PartName="/ppt/slideLayouts/slideLayout6.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9.xml" ContentType="application/vnd.openxmlformats-officedocument.presentationml.slideLayout+xml"/>
  <Override PartName="/ppt/slideLayouts/slideLayout18.xml" ContentType="application/vnd.openxmlformats-officedocument.presentationml.slideLayout+xml"/>
  <Override PartName="/ppt/slideLayouts/slideLayout9.xml" ContentType="application/vnd.openxmlformats-officedocument.presentationml.slideLayout+xml"/>
  <Override PartName="/ppt/slideLayouts/slideLayout17.xml" ContentType="application/vnd.openxmlformats-officedocument.presentationml.slideLayout+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1.xml" ContentType="application/vnd.openxmlformats-officedocument.presentationml.slideLayout+xml"/>
  <Override PartName="/ppt/slideLayouts/slideLayout42.xml" ContentType="application/vnd.openxmlformats-officedocument.presentationml.slideLayout+xml"/>
  <Override PartName="/ppt/slideLayouts/slideLayout2.xml" ContentType="application/vnd.openxmlformats-officedocument.presentationml.slideLayout+xml"/>
  <Override PartName="/ppt/slideLayouts/slideLayout43.xml" ContentType="application/vnd.openxmlformats-officedocument.presentationml.slideLayout+xml"/>
  <Override PartName="/ppt/slideLayouts/slideLayout3.xml" ContentType="application/vnd.openxmlformats-officedocument.presentationml.slideLayout+xml"/>
  <Override PartName="/ppt/slideLayouts/slideLayout44.xml" ContentType="application/vnd.openxmlformats-officedocument.presentationml.slideLayout+xml"/>
  <Override PartName="/ppt/slideLayouts/slideLayout4.xml" ContentType="application/vnd.openxmlformats-officedocument.presentationml.slideLayout+xml"/>
  <Override PartName="/ppt/slideLayouts/slideLayout45.xml" ContentType="application/vnd.openxmlformats-officedocument.presentationml.slideLayout+xml"/>
  <Override PartName="/ppt/slideLayouts/slideLayout5.xml" ContentType="application/vnd.openxmlformats-officedocument.presentationml.slideLayout+xml"/>
  <Override PartName="/ppt/slideLayouts/slideLayout46.xml" ContentType="application/vnd.openxmlformats-officedocument.presentationml.slideLayout+xml"/>
  <Override PartName="/ppt/notesMasters/_rels/notesMaster1.xml.rels" ContentType="application/vnd.openxmlformats-package.relationships+xml"/>
  <Override PartName="/ppt/notesMasters/notesMaster1.xml" ContentType="application/vnd.openxmlformats-officedocument.presentationml.notesMaster+xml"/>
  <Override PartName="/ppt/presentation.xml" ContentType="application/vnd.openxmlformats-officedocument.presentationml.presentation.main+xml"/>
  <Override PartName="/ppt/slideMasters/_rels/slideMaster4.xml.rels" ContentType="application/vnd.openxmlformats-package.relationships+xml"/>
  <Override PartName="/ppt/slideMasters/_rels/slideMaster2.xml.rels" ContentType="application/vnd.openxmlformats-package.relationships+xml"/>
  <Override PartName="/ppt/slideMasters/_rels/slideMaster3.xml.rels" ContentType="application/vnd.openxmlformats-package.relationships+xml"/>
  <Override PartName="/ppt/slideMasters/_rels/slideMaster1.xml.rels" ContentType="application/vnd.openxmlformats-package.relationship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theme/theme5.xml" ContentType="application/vnd.openxmlformats-officedocument.theme+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_rels/presentation.xml.rels" ContentType="application/vnd.openxmlformats-package.relationships+xml"/>
  <Override PartName="/ppt/media/image19.png" ContentType="image/png"/>
  <Override PartName="/ppt/media/image17.png" ContentType="image/png"/>
  <Override PartName="/ppt/media/image15.png" ContentType="image/png"/>
  <Override PartName="/ppt/media/image14.png" ContentType="image/png"/>
  <Override PartName="/ppt/media/image13.png" ContentType="image/png"/>
  <Override PartName="/ppt/media/image12.png" ContentType="image/png"/>
  <Override PartName="/ppt/media/image18.jpeg" ContentType="image/jpeg"/>
  <Override PartName="/ppt/media/image11.png" ContentType="image/png"/>
  <Override PartName="/ppt/media/image4.png" ContentType="image/png"/>
  <Override PartName="/ppt/media/image3.png" ContentType="image/png"/>
  <Override PartName="/ppt/media/image2.png" ContentType="image/png"/>
  <Override PartName="/ppt/media/image21.png" ContentType="image/png"/>
  <Override PartName="/ppt/media/image20.jpeg" ContentType="image/jpeg"/>
  <Override PartName="/ppt/media/image1.png" ContentType="image/png"/>
  <Override PartName="/ppt/media/image16.jpeg" ContentType="image/jpeg"/>
  <Override PartName="/ppt/media/image5.png" ContentType="image/png"/>
  <Override PartName="/ppt/media/image22.jpeg" ContentType="image/jpeg"/>
  <Override PartName="/ppt/media/image6.png" ContentType="image/png"/>
  <Override PartName="/ppt/media/image7.png" ContentType="image/png"/>
  <Override PartName="/ppt/media/image8.png" ContentType="image/png"/>
  <Override PartName="/ppt/media/image10.png" ContentType="image/png"/>
  <Override PartName="/ppt/media/image9.png" ContentType="image/png"/>
  <Override PartName="/docProps/custom.xml" ContentType="application/vnd.openxmlformats-officedocument.custom-properties+xml"/>
  <Override PartName="/docProps/app.xml" ContentType="application/vnd.openxmlformats-officedocument.extended-properties+xml"/>
  <Override PartName="/docProps/core.xml" ContentType="application/vnd.openxmlformats-package.core-propertie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 id="2147483674" r:id="rId4"/>
    <p:sldMasterId id="2147483687"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Lst>
  <p:sldSz cx="9144000" cy="5143500"/>
  <p:notesSz cx="6858000" cy="9144000"/>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 Id="rId13" Type="http://schemas.openxmlformats.org/officeDocument/2006/relationships/slide" Target="slides/slide7.xml"/><Relationship Id="rId14" Type="http://schemas.openxmlformats.org/officeDocument/2006/relationships/slide" Target="slides/slide8.xml"/><Relationship Id="rId15" Type="http://schemas.openxmlformats.org/officeDocument/2006/relationships/slide" Target="slides/slide9.xml"/><Relationship Id="rId16" Type="http://schemas.openxmlformats.org/officeDocument/2006/relationships/slide" Target="slides/slide10.xml"/><Relationship Id="rId17" Type="http://schemas.openxmlformats.org/officeDocument/2006/relationships/slide" Target="slides/slide11.xml"/><Relationship Id="rId18" Type="http://schemas.openxmlformats.org/officeDocument/2006/relationships/slide" Target="slides/slide12.xml"/><Relationship Id="rId19" Type="http://schemas.openxmlformats.org/officeDocument/2006/relationships/slide" Target="slides/slide13.xml"/><Relationship Id="rId20" Type="http://schemas.openxmlformats.org/officeDocument/2006/relationships/slide" Target="slides/slide14.xml"/><Relationship Id="rId21" Type="http://schemas.openxmlformats.org/officeDocument/2006/relationships/slide" Target="slides/slide15.xml"/><Relationship Id="rId22" Type="http://schemas.openxmlformats.org/officeDocument/2006/relationships/slide" Target="slides/slide16.xml"/><Relationship Id="rId23" Type="http://schemas.openxmlformats.org/officeDocument/2006/relationships/slide" Target="slides/slide17.xml"/><Relationship Id="rId24" Type="http://schemas.openxmlformats.org/officeDocument/2006/relationships/slide" Target="slides/slide18.xml"/><Relationship Id="rId25" Type="http://schemas.openxmlformats.org/officeDocument/2006/relationships/slide" Target="slides/slide19.xml"/><Relationship Id="rId26" Type="http://schemas.openxmlformats.org/officeDocument/2006/relationships/slide" Target="slides/slide20.xml"/><Relationship Id="rId27" Type="http://schemas.openxmlformats.org/officeDocument/2006/relationships/slide" Target="slides/slide21.xml"/><Relationship Id="rId28" Type="http://schemas.openxmlformats.org/officeDocument/2006/relationships/slide" Target="slides/slide22.xml"/><Relationship Id="rId29" Type="http://schemas.openxmlformats.org/officeDocument/2006/relationships/slide" Target="slides/slide23.xml"/><Relationship Id="rId30" Type="http://schemas.openxmlformats.org/officeDocument/2006/relationships/slide" Target="slides/slide24.xml"/><Relationship Id="rId31" Type="http://schemas.openxmlformats.org/officeDocument/2006/relationships/slide" Target="slides/slide25.xml"/><Relationship Id="rId32" Type="http://schemas.openxmlformats.org/officeDocument/2006/relationships/slide" Target="slides/slide26.xml"/>
</Relationships>
</file>

<file path=ppt/notesMasters/_rels/notesMaster1.xml.rels><?xml version="1.0" encoding="UTF-8"?>
<Relationships xmlns="http://schemas.openxmlformats.org/package/2006/relationships"><Relationship Id="rId1" Type="http://schemas.openxmlformats.org/officeDocument/2006/relationships/theme" Target="../theme/theme5.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9" name="PlaceHolder 1"/>
          <p:cNvSpPr>
            <a:spLocks noGrp="1"/>
          </p:cNvSpPr>
          <p:nvPr>
            <p:ph type="body"/>
          </p:nvPr>
        </p:nvSpPr>
        <p:spPr>
          <a:xfrm>
            <a:off x="756000" y="5078520"/>
            <a:ext cx="6047640" cy="4811040"/>
          </a:xfrm>
          <a:prstGeom prst="rect">
            <a:avLst/>
          </a:prstGeom>
        </p:spPr>
        <p:txBody>
          <a:bodyPr lIns="0" rIns="0" tIns="0" bIns="0"/>
          <a:p>
            <a:r>
              <a:rPr b="0" lang="en-US" sz="2000" spc="-1" strike="noStrike">
                <a:solidFill>
                  <a:srgbClr val="000000"/>
                </a:solidFill>
                <a:uFill>
                  <a:solidFill>
                    <a:srgbClr val="ffffff"/>
                  </a:solidFill>
                </a:uFill>
                <a:latin typeface="Arial"/>
              </a:rPr>
              <a:t>Click to edit the notes format</a:t>
            </a:r>
            <a:endParaRPr b="0" lang="en-US" sz="2000" spc="-1" strike="noStrike">
              <a:solidFill>
                <a:srgbClr val="000000"/>
              </a:solidFill>
              <a:uFill>
                <a:solidFill>
                  <a:srgbClr val="ffffff"/>
                </a:solidFill>
              </a:uFill>
              <a:latin typeface="Arial"/>
            </a:endParaRPr>
          </a:p>
        </p:txBody>
      </p:sp>
      <p:sp>
        <p:nvSpPr>
          <p:cNvPr id="170" name="PlaceHolder 2"/>
          <p:cNvSpPr>
            <a:spLocks noGrp="1"/>
          </p:cNvSpPr>
          <p:nvPr>
            <p:ph type="hdr"/>
          </p:nvPr>
        </p:nvSpPr>
        <p:spPr>
          <a:xfrm>
            <a:off x="0" y="0"/>
            <a:ext cx="3280680" cy="534240"/>
          </a:xfrm>
          <a:prstGeom prst="rect">
            <a:avLst/>
          </a:prstGeom>
        </p:spPr>
        <p:txBody>
          <a:bodyPr lIns="0" rIns="0" tIns="0" bIns="0"/>
          <a:p>
            <a:r>
              <a:rPr b="0" lang="en-US" sz="1400" spc="-1" strike="noStrike">
                <a:solidFill>
                  <a:srgbClr val="000000"/>
                </a:solidFill>
                <a:uFill>
                  <a:solidFill>
                    <a:srgbClr val="ffffff"/>
                  </a:solidFill>
                </a:uFill>
                <a:latin typeface="Times New Roman"/>
              </a:rPr>
              <a:t>&lt;header&gt;</a:t>
            </a:r>
            <a:endParaRPr b="0" lang="en-US" sz="1400" spc="-1" strike="noStrike">
              <a:solidFill>
                <a:srgbClr val="000000"/>
              </a:solidFill>
              <a:uFill>
                <a:solidFill>
                  <a:srgbClr val="ffffff"/>
                </a:solidFill>
              </a:uFill>
              <a:latin typeface="Times New Roman"/>
            </a:endParaRPr>
          </a:p>
        </p:txBody>
      </p:sp>
      <p:sp>
        <p:nvSpPr>
          <p:cNvPr id="171" name="PlaceHolder 3"/>
          <p:cNvSpPr>
            <a:spLocks noGrp="1"/>
          </p:cNvSpPr>
          <p:nvPr>
            <p:ph type="dt"/>
          </p:nvPr>
        </p:nvSpPr>
        <p:spPr>
          <a:xfrm>
            <a:off x="4278960" y="0"/>
            <a:ext cx="3280680" cy="534240"/>
          </a:xfrm>
          <a:prstGeom prst="rect">
            <a:avLst/>
          </a:prstGeom>
        </p:spPr>
        <p:txBody>
          <a:bodyPr lIns="0" rIns="0" tIns="0" bIns="0"/>
          <a:p>
            <a:pPr algn="r"/>
            <a:r>
              <a:rPr b="0" lang="en-US" sz="1400" spc="-1" strike="noStrike">
                <a:solidFill>
                  <a:srgbClr val="000000"/>
                </a:solidFill>
                <a:uFill>
                  <a:solidFill>
                    <a:srgbClr val="ffffff"/>
                  </a:solidFill>
                </a:uFill>
                <a:latin typeface="Times New Roman"/>
              </a:rPr>
              <a:t>&lt;date/time&gt;</a:t>
            </a:r>
            <a:endParaRPr b="0" lang="en-US" sz="1400" spc="-1" strike="noStrike">
              <a:solidFill>
                <a:srgbClr val="000000"/>
              </a:solidFill>
              <a:uFill>
                <a:solidFill>
                  <a:srgbClr val="ffffff"/>
                </a:solidFill>
              </a:uFill>
              <a:latin typeface="Times New Roman"/>
            </a:endParaRPr>
          </a:p>
        </p:txBody>
      </p:sp>
      <p:sp>
        <p:nvSpPr>
          <p:cNvPr id="172" name="PlaceHolder 4"/>
          <p:cNvSpPr>
            <a:spLocks noGrp="1"/>
          </p:cNvSpPr>
          <p:nvPr>
            <p:ph type="ftr"/>
          </p:nvPr>
        </p:nvSpPr>
        <p:spPr>
          <a:xfrm>
            <a:off x="0" y="10157400"/>
            <a:ext cx="3280680" cy="534240"/>
          </a:xfrm>
          <a:prstGeom prst="rect">
            <a:avLst/>
          </a:prstGeom>
        </p:spPr>
        <p:txBody>
          <a:bodyPr lIns="0" rIns="0" tIns="0" bIns="0" anchor="b"/>
          <a:p>
            <a:r>
              <a:rPr b="0" lang="en-US" sz="1400" spc="-1" strike="noStrike">
                <a:solidFill>
                  <a:srgbClr val="000000"/>
                </a:solidFill>
                <a:uFill>
                  <a:solidFill>
                    <a:srgbClr val="ffffff"/>
                  </a:solidFill>
                </a:uFill>
                <a:latin typeface="Times New Roman"/>
              </a:rPr>
              <a:t>&lt;footer&gt;</a:t>
            </a:r>
            <a:endParaRPr b="0" lang="en-US" sz="1400" spc="-1" strike="noStrike">
              <a:solidFill>
                <a:srgbClr val="000000"/>
              </a:solidFill>
              <a:uFill>
                <a:solidFill>
                  <a:srgbClr val="ffffff"/>
                </a:solidFill>
              </a:uFill>
              <a:latin typeface="Times New Roman"/>
            </a:endParaRPr>
          </a:p>
        </p:txBody>
      </p:sp>
      <p:sp>
        <p:nvSpPr>
          <p:cNvPr id="173" name="PlaceHolder 5"/>
          <p:cNvSpPr>
            <a:spLocks noGrp="1"/>
          </p:cNvSpPr>
          <p:nvPr>
            <p:ph type="sldNum"/>
          </p:nvPr>
        </p:nvSpPr>
        <p:spPr>
          <a:xfrm>
            <a:off x="4278960" y="10157400"/>
            <a:ext cx="3280680" cy="534240"/>
          </a:xfrm>
          <a:prstGeom prst="rect">
            <a:avLst/>
          </a:prstGeom>
        </p:spPr>
        <p:txBody>
          <a:bodyPr lIns="0" rIns="0" tIns="0" bIns="0" anchor="b"/>
          <a:p>
            <a:pPr algn="r"/>
            <a:fld id="{59FE291E-1819-4257-887B-EAC2FEFCA000}" type="slidenum">
              <a:rPr b="0" lang="en-US" sz="1400" spc="-1" strike="noStrike">
                <a:solidFill>
                  <a:srgbClr val="000000"/>
                </a:solidFill>
                <a:uFill>
                  <a:solidFill>
                    <a:srgbClr val="ffffff"/>
                  </a:solidFill>
                </a:uFill>
                <a:latin typeface="Times New Roman"/>
              </a:rPr>
              <a:t>&lt;number&gt;</a:t>
            </a:fld>
            <a:endParaRPr b="0" lang="en-US" sz="1400" spc="-1" strike="noStrike">
              <a:solidFill>
                <a:srgbClr val="000000"/>
              </a:solidFill>
              <a:uFill>
                <a:solidFill>
                  <a:srgbClr val="ffffff"/>
                </a:solidFill>
              </a:uFill>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10.xml.rels><?xml version="1.0" encoding="UTF-8"?>
<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
</Relationships>
</file>

<file path=ppt/notesSlides/_rels/notesSlide11.xml.rels><?xml version="1.0" encoding="UTF-8"?>
<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
</Relationships>
</file>

<file path=ppt/notesSlides/_rels/notesSlide12.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
</Relationships>
</file>

<file path=ppt/notesSlides/_rels/notesSlide13.xml.rels><?xml version="1.0" encoding="UTF-8"?>
<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
</Relationships>
</file>

<file path=ppt/notesSlides/_rels/notesSlide14.xml.rels><?xml version="1.0" encoding="UTF-8"?>
<Relationships xmlns="http://schemas.openxmlformats.org/package/2006/relationships"><Relationship Id="rId1" Type="http://schemas.openxmlformats.org/officeDocument/2006/relationships/slide" Target="../slides/slide14.xml"/><Relationship Id="rId2" Type="http://schemas.openxmlformats.org/officeDocument/2006/relationships/notesMaster" Target="../notesMasters/notesMaster1.xml"/>
</Relationships>
</file>

<file path=ppt/notesSlides/_rels/notesSlide15.xml.rels><?xml version="1.0" encoding="UTF-8"?>
<Relationships xmlns="http://schemas.openxmlformats.org/package/2006/relationships"><Relationship Id="rId1" Type="http://schemas.openxmlformats.org/officeDocument/2006/relationships/slide" Target="../slides/slide15.xml"/><Relationship Id="rId2" Type="http://schemas.openxmlformats.org/officeDocument/2006/relationships/notesMaster" Target="../notesMasters/notesMaster1.xml"/>
</Relationships>
</file>

<file path=ppt/notesSlides/_rels/notesSlide16.xml.rels><?xml version="1.0" encoding="UTF-8"?>
<Relationships xmlns="http://schemas.openxmlformats.org/package/2006/relationships"><Relationship Id="rId1" Type="http://schemas.openxmlformats.org/officeDocument/2006/relationships/slide" Target="../slides/slide16.xml"/><Relationship Id="rId2" Type="http://schemas.openxmlformats.org/officeDocument/2006/relationships/notesMaster" Target="../notesMasters/notesMaster1.xml"/>
</Relationships>
</file>

<file path=ppt/notesSlides/_rels/notesSlide18.xml.rels><?xml version="1.0" encoding="UTF-8"?>
<Relationships xmlns="http://schemas.openxmlformats.org/package/2006/relationships"><Relationship Id="rId1" Type="http://schemas.openxmlformats.org/officeDocument/2006/relationships/slide" Target="../slides/slide18.xml"/><Relationship Id="rId2" Type="http://schemas.openxmlformats.org/officeDocument/2006/relationships/notesMaster" Target="../notesMasters/notesMaster1.xml"/>
</Relationships>
</file>

<file path=ppt/notesSlides/_rels/notesSlide19.xml.rels><?xml version="1.0" encoding="UTF-8"?>
<Relationships xmlns="http://schemas.openxmlformats.org/package/2006/relationships"><Relationship Id="rId1" Type="http://schemas.openxmlformats.org/officeDocument/2006/relationships/slide" Target="../slides/slide19.xml"/><Relationship Id="rId2" Type="http://schemas.openxmlformats.org/officeDocument/2006/relationships/notesMaster" Target="../notesMasters/notesMaster1.xml"/>
</Relationships>
</file>

<file path=ppt/notesSlides/_rels/notesSlide2.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
</Relationships>
</file>

<file path=ppt/notesSlides/_rels/notesSlide20.xml.rels><?xml version="1.0" encoding="UTF-8"?>
<Relationships xmlns="http://schemas.openxmlformats.org/package/2006/relationships"><Relationship Id="rId1" Type="http://schemas.openxmlformats.org/officeDocument/2006/relationships/slide" Target="../slides/slide20.xml"/><Relationship Id="rId2" Type="http://schemas.openxmlformats.org/officeDocument/2006/relationships/notesMaster" Target="../notesMasters/notesMaster1.xml"/>
</Relationships>
</file>

<file path=ppt/notesSlides/_rels/notesSlide21.xml.rels><?xml version="1.0" encoding="UTF-8"?>
<Relationships xmlns="http://schemas.openxmlformats.org/package/2006/relationships"><Relationship Id="rId1" Type="http://schemas.openxmlformats.org/officeDocument/2006/relationships/slide" Target="../slides/slide21.xml"/><Relationship Id="rId2" Type="http://schemas.openxmlformats.org/officeDocument/2006/relationships/notesMaster" Target="../notesMasters/notesMaster1.xml"/>
</Relationships>
</file>

<file path=ppt/notesSlides/_rels/notesSlide22.xml.rels><?xml version="1.0" encoding="UTF-8"?>
<Relationships xmlns="http://schemas.openxmlformats.org/package/2006/relationships"><Relationship Id="rId1" Type="http://schemas.openxmlformats.org/officeDocument/2006/relationships/slide" Target="../slides/slide22.xml"/><Relationship Id="rId2" Type="http://schemas.openxmlformats.org/officeDocument/2006/relationships/notesMaster" Target="../notesMasters/notesMaster1.xml"/>
</Relationships>
</file>

<file path=ppt/notesSlides/_rels/notesSlide24.xml.rels><?xml version="1.0" encoding="UTF-8"?>
<Relationships xmlns="http://schemas.openxmlformats.org/package/2006/relationships"><Relationship Id="rId1" Type="http://schemas.openxmlformats.org/officeDocument/2006/relationships/slide" Target="../slides/slide24.xml"/><Relationship Id="rId2" Type="http://schemas.openxmlformats.org/officeDocument/2006/relationships/notesMaster" Target="../notesMasters/notesMaster1.xml"/>
</Relationships>
</file>

<file path=ppt/notesSlides/_rels/notesSlide25.xml.rels><?xml version="1.0" encoding="UTF-8"?>
<Relationships xmlns="http://schemas.openxmlformats.org/package/2006/relationships"><Relationship Id="rId1" Type="http://schemas.openxmlformats.org/officeDocument/2006/relationships/slide" Target="../slides/slide25.xml"/><Relationship Id="rId2" Type="http://schemas.openxmlformats.org/officeDocument/2006/relationships/notesMaster" Target="../notesMasters/notesMaster1.xml"/>
</Relationships>
</file>

<file path=ppt/notesSlides/_rels/notesSlide4.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
</Relationships>
</file>

<file path=ppt/notesSlides/_rels/notesSlide5.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
</Relationships>
</file>

<file path=ppt/notesSlides/_rels/notesSlide6.xml.rels><?xml version="1.0" encoding="UTF-8"?>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
</Relationships>
</file>

<file path=ppt/notesSlides/notesSlide1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10" name="PlaceHolder 1"/>
          <p:cNvSpPr>
            <a:spLocks noGrp="1"/>
          </p:cNvSpPr>
          <p:nvPr>
            <p:ph type="body"/>
          </p:nvPr>
        </p:nvSpPr>
        <p:spPr>
          <a:xfrm>
            <a:off x="914400" y="4343400"/>
            <a:ext cx="5023440" cy="4109040"/>
          </a:xfrm>
          <a:prstGeom prst="rect">
            <a:avLst/>
          </a:prstGeom>
        </p:spPr>
        <p:txBody>
          <a:bodyPr lIns="90000" rIns="90000" tIns="45000" bIns="45000"/>
          <a:p>
            <a:r>
              <a:rPr b="0" lang="en-US" sz="2000" spc="-1" strike="noStrike">
                <a:solidFill>
                  <a:srgbClr val="000000"/>
                </a:solidFill>
                <a:uFill>
                  <a:solidFill>
                    <a:srgbClr val="ffffff"/>
                  </a:solidFill>
                </a:uFill>
                <a:latin typeface="Arial"/>
              </a:rPr>
              <a:t>We can continue to work for this models and flows offline.</a:t>
            </a:r>
            <a:endParaRPr b="0" lang="en-US" sz="2000" spc="-1" strike="noStrike">
              <a:solidFill>
                <a:srgbClr val="000000"/>
              </a:solidFill>
              <a:uFill>
                <a:solidFill>
                  <a:srgbClr val="ffffff"/>
                </a:solidFill>
              </a:uFill>
              <a:latin typeface="Arial"/>
            </a:endParaRPr>
          </a:p>
        </p:txBody>
      </p:sp>
    </p:spTree>
  </p:cSld>
</p:notes>
</file>

<file path=ppt/notesSlides/notesSlide1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11" name="PlaceHolder 1"/>
          <p:cNvSpPr>
            <a:spLocks noGrp="1"/>
          </p:cNvSpPr>
          <p:nvPr>
            <p:ph type="body"/>
          </p:nvPr>
        </p:nvSpPr>
        <p:spPr>
          <a:xfrm>
            <a:off x="914400" y="4343400"/>
            <a:ext cx="5023440" cy="4109040"/>
          </a:xfrm>
          <a:prstGeom prst="rect">
            <a:avLst/>
          </a:prstGeom>
        </p:spPr>
        <p:txBody>
          <a:bodyPr lIns="90000" rIns="90000" tIns="45000" bIns="45000"/>
          <a:p>
            <a:pPr marL="216000" indent="-210600">
              <a:lnSpc>
                <a:spcPct val="100000"/>
              </a:lnSpc>
            </a:pPr>
            <a:r>
              <a:rPr b="0" lang="en-US" sz="2400" spc="-1" strike="noStrike">
                <a:solidFill>
                  <a:srgbClr val="000000"/>
                </a:solidFill>
                <a:uFill>
                  <a:solidFill>
                    <a:srgbClr val="ffffff"/>
                  </a:solidFill>
                </a:uFill>
                <a:latin typeface="+mj-lt"/>
                <a:ea typeface="+mj-ea"/>
              </a:rPr>
              <a:t>Class Definition of the AAI model schema should be generic.</a:t>
            </a: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Edge Cloud instead of Cord</a:t>
            </a: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Access Device instead of OLT and ONT Devices</a:t>
            </a: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 </a:t>
            </a: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AAI model schema file should store in the database as the following structure.</a:t>
            </a: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 </a:t>
            </a: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Cloud Infrastructure is already defined in the A&amp;AI but this model definition is not suitable to define edge  cloud infrastructure because there is no any attribute to define access devices in cloud infrastructure data model in A&amp;AI.</a:t>
            </a:r>
            <a:endParaRPr b="0" lang="en-US" sz="2000" spc="-1" strike="noStrike">
              <a:solidFill>
                <a:srgbClr val="000000"/>
              </a:solidFill>
              <a:uFill>
                <a:solidFill>
                  <a:srgbClr val="ffffff"/>
                </a:solidFill>
              </a:uFill>
              <a:latin typeface="Arial"/>
            </a:endParaRPr>
          </a:p>
          <a:p>
            <a:pPr marL="216000" indent="-210600">
              <a:lnSpc>
                <a:spcPct val="100000"/>
              </a:lnSpc>
            </a:pP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After this definitions, rest apis and object definitions are created automatically </a:t>
            </a:r>
            <a:endParaRPr b="0" lang="en-US" sz="2000" spc="-1" strike="noStrike">
              <a:solidFill>
                <a:srgbClr val="000000"/>
              </a:solidFill>
              <a:uFill>
                <a:solidFill>
                  <a:srgbClr val="ffffff"/>
                </a:solidFill>
              </a:uFill>
              <a:latin typeface="Arial"/>
            </a:endParaRPr>
          </a:p>
          <a:p>
            <a:pPr marL="216000" indent="-210600">
              <a:lnSpc>
                <a:spcPct val="100000"/>
              </a:lnSpc>
            </a:pPr>
            <a:endParaRPr b="0" lang="en-US" sz="2000" spc="-1" strike="noStrike">
              <a:solidFill>
                <a:srgbClr val="000000"/>
              </a:solidFill>
              <a:uFill>
                <a:solidFill>
                  <a:srgbClr val="ffffff"/>
                </a:solidFill>
              </a:uFill>
              <a:latin typeface="Arial"/>
            </a:endParaRPr>
          </a:p>
          <a:p>
            <a:pPr marL="216000" indent="-210600">
              <a:lnSpc>
                <a:spcPct val="100000"/>
              </a:lnSpc>
            </a:pP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Siyah Nokta: Because current onap architecture does not support to use AAI model definitions as a library. All this models are auto-generated on its own model separately</a:t>
            </a:r>
            <a:endParaRPr b="0" lang="en-US" sz="2000" spc="-1" strike="noStrike">
              <a:solidFill>
                <a:srgbClr val="000000"/>
              </a:solidFill>
              <a:uFill>
                <a:solidFill>
                  <a:srgbClr val="ffffff"/>
                </a:solidFill>
              </a:uFill>
              <a:latin typeface="Arial"/>
            </a:endParaRPr>
          </a:p>
        </p:txBody>
      </p:sp>
    </p:spTree>
  </p:cSld>
</p:notes>
</file>

<file path=ppt/notesSlides/notesSlide1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12" name="PlaceHolder 1"/>
          <p:cNvSpPr>
            <a:spLocks noGrp="1"/>
          </p:cNvSpPr>
          <p:nvPr>
            <p:ph type="body"/>
          </p:nvPr>
        </p:nvSpPr>
        <p:spPr>
          <a:xfrm>
            <a:off x="914400" y="4343400"/>
            <a:ext cx="5023440" cy="4109040"/>
          </a:xfrm>
          <a:prstGeom prst="rect">
            <a:avLst/>
          </a:prstGeom>
        </p:spPr>
        <p:txBody>
          <a:bodyPr lIns="90000" rIns="90000" tIns="45000" bIns="45000"/>
          <a:p>
            <a:pPr marL="216000" indent="-210600">
              <a:lnSpc>
                <a:spcPct val="100000"/>
              </a:lnSpc>
            </a:pPr>
            <a:r>
              <a:rPr b="0" lang="en-US" sz="2400" spc="-1" strike="noStrike">
                <a:solidFill>
                  <a:srgbClr val="000000"/>
                </a:solidFill>
                <a:uFill>
                  <a:solidFill>
                    <a:srgbClr val="ffffff"/>
                  </a:solidFill>
                </a:uFill>
                <a:latin typeface="+mj-lt"/>
                <a:ea typeface="+mj-ea"/>
              </a:rPr>
              <a:t>Class Definition of the AAI model schema should be generic.</a:t>
            </a: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Edge Cloud instead of Cord</a:t>
            </a: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Access Device instead of OLT and ONT Devices</a:t>
            </a: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 </a:t>
            </a: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AAI model schema file should store in the database as the following structure.</a:t>
            </a: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 </a:t>
            </a: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Cloud Infrastructure is already defined in the A&amp;AI but this model definition is not suitable to define edge  cloud infrastructure because there is no any attribute to define access devices in cloud infrastructure data model in A&amp;AI.</a:t>
            </a:r>
            <a:endParaRPr b="0" lang="en-US" sz="2000" spc="-1" strike="noStrike">
              <a:solidFill>
                <a:srgbClr val="000000"/>
              </a:solidFill>
              <a:uFill>
                <a:solidFill>
                  <a:srgbClr val="ffffff"/>
                </a:solidFill>
              </a:uFill>
              <a:latin typeface="Arial"/>
            </a:endParaRPr>
          </a:p>
          <a:p>
            <a:pPr marL="216000" indent="-210600">
              <a:lnSpc>
                <a:spcPct val="100000"/>
              </a:lnSpc>
            </a:pP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After this definitions, rest apis and object definitions are created automatically </a:t>
            </a:r>
            <a:endParaRPr b="0" lang="en-US" sz="2000" spc="-1" strike="noStrike">
              <a:solidFill>
                <a:srgbClr val="000000"/>
              </a:solidFill>
              <a:uFill>
                <a:solidFill>
                  <a:srgbClr val="ffffff"/>
                </a:solidFill>
              </a:uFill>
              <a:latin typeface="Arial"/>
            </a:endParaRPr>
          </a:p>
          <a:p>
            <a:pPr marL="216000" indent="-210600">
              <a:lnSpc>
                <a:spcPct val="100000"/>
              </a:lnSpc>
            </a:pPr>
            <a:endParaRPr b="0" lang="en-US" sz="2000" spc="-1" strike="noStrike">
              <a:solidFill>
                <a:srgbClr val="000000"/>
              </a:solidFill>
              <a:uFill>
                <a:solidFill>
                  <a:srgbClr val="ffffff"/>
                </a:solidFill>
              </a:uFill>
              <a:latin typeface="Arial"/>
            </a:endParaRPr>
          </a:p>
          <a:p>
            <a:pPr marL="216000" indent="-210600">
              <a:lnSpc>
                <a:spcPct val="100000"/>
              </a:lnSpc>
            </a:pP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Siyah Nokta: Because current onap architecture does not support to use AAI model definitions as a library. All this models are auto-generated on its own model separately</a:t>
            </a:r>
            <a:endParaRPr b="0" lang="en-US" sz="2000" spc="-1" strike="noStrike">
              <a:solidFill>
                <a:srgbClr val="000000"/>
              </a:solidFill>
              <a:uFill>
                <a:solidFill>
                  <a:srgbClr val="ffffff"/>
                </a:solidFill>
              </a:uFill>
              <a:latin typeface="Arial"/>
            </a:endParaRPr>
          </a:p>
        </p:txBody>
      </p:sp>
    </p:spTree>
  </p:cSld>
</p:notes>
</file>

<file path=ppt/notesSlides/notesSlide1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13" name="PlaceHolder 1"/>
          <p:cNvSpPr>
            <a:spLocks noGrp="1"/>
          </p:cNvSpPr>
          <p:nvPr>
            <p:ph type="body"/>
          </p:nvPr>
        </p:nvSpPr>
        <p:spPr>
          <a:xfrm>
            <a:off x="914400" y="4343400"/>
            <a:ext cx="5023440" cy="4109040"/>
          </a:xfrm>
          <a:prstGeom prst="rect">
            <a:avLst/>
          </a:prstGeom>
        </p:spPr>
        <p:txBody>
          <a:bodyPr lIns="90000" rIns="90000" tIns="45000" bIns="45000"/>
          <a:p>
            <a:pPr marL="216000" indent="-210600">
              <a:lnSpc>
                <a:spcPct val="100000"/>
              </a:lnSpc>
            </a:pPr>
            <a:r>
              <a:rPr b="0" lang="en-US" sz="2400" spc="-1" strike="noStrike">
                <a:solidFill>
                  <a:srgbClr val="000000"/>
                </a:solidFill>
                <a:uFill>
                  <a:solidFill>
                    <a:srgbClr val="ffffff"/>
                  </a:solidFill>
                </a:uFill>
                <a:latin typeface="+mj-lt"/>
                <a:ea typeface="+mj-ea"/>
              </a:rPr>
              <a:t>Class Definition of the AAI model schema should be generic.</a:t>
            </a: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Edge Cloud instead of Cord</a:t>
            </a: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Access Device instead of OLT and ONT Devices</a:t>
            </a: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 </a:t>
            </a: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AAI model schema file should store in the database as the following structure.</a:t>
            </a: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 </a:t>
            </a: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Cloud Infrastructure is already defined in the A&amp;AI but this model definition is not suitable to define edge  cloud infrastructure because there is no any attribute to define access devices in cloud infrastructure data model in A&amp;AI.</a:t>
            </a:r>
            <a:endParaRPr b="0" lang="en-US" sz="2000" spc="-1" strike="noStrike">
              <a:solidFill>
                <a:srgbClr val="000000"/>
              </a:solidFill>
              <a:uFill>
                <a:solidFill>
                  <a:srgbClr val="ffffff"/>
                </a:solidFill>
              </a:uFill>
              <a:latin typeface="Arial"/>
            </a:endParaRPr>
          </a:p>
          <a:p>
            <a:pPr marL="216000" indent="-210600">
              <a:lnSpc>
                <a:spcPct val="100000"/>
              </a:lnSpc>
            </a:pP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After this definitions, rest apis and object definitions are created automatically </a:t>
            </a:r>
            <a:endParaRPr b="0" lang="en-US" sz="2000" spc="-1" strike="noStrike">
              <a:solidFill>
                <a:srgbClr val="000000"/>
              </a:solidFill>
              <a:uFill>
                <a:solidFill>
                  <a:srgbClr val="ffffff"/>
                </a:solidFill>
              </a:uFill>
              <a:latin typeface="Arial"/>
            </a:endParaRPr>
          </a:p>
          <a:p>
            <a:pPr marL="216000" indent="-210600">
              <a:lnSpc>
                <a:spcPct val="100000"/>
              </a:lnSpc>
            </a:pPr>
            <a:endParaRPr b="0" lang="en-US" sz="2000" spc="-1" strike="noStrike">
              <a:solidFill>
                <a:srgbClr val="000000"/>
              </a:solidFill>
              <a:uFill>
                <a:solidFill>
                  <a:srgbClr val="ffffff"/>
                </a:solidFill>
              </a:uFill>
              <a:latin typeface="Arial"/>
            </a:endParaRPr>
          </a:p>
          <a:p>
            <a:pPr marL="216000" indent="-210600">
              <a:lnSpc>
                <a:spcPct val="100000"/>
              </a:lnSpc>
            </a:pP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Siyah Nokta: Because current onap architecture does not support to use AAI model definitions as a library. All this models are auto-generated on its own model separately</a:t>
            </a:r>
            <a:endParaRPr b="0" lang="en-US" sz="2000" spc="-1" strike="noStrike">
              <a:solidFill>
                <a:srgbClr val="000000"/>
              </a:solidFill>
              <a:uFill>
                <a:solidFill>
                  <a:srgbClr val="ffffff"/>
                </a:solidFill>
              </a:uFill>
              <a:latin typeface="Arial"/>
            </a:endParaRPr>
          </a:p>
        </p:txBody>
      </p:sp>
    </p:spTree>
  </p:cSld>
</p:notes>
</file>

<file path=ppt/notesSlides/notesSlide1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14" name="PlaceHolder 1"/>
          <p:cNvSpPr>
            <a:spLocks noGrp="1"/>
          </p:cNvSpPr>
          <p:nvPr>
            <p:ph type="body"/>
          </p:nvPr>
        </p:nvSpPr>
        <p:spPr>
          <a:xfrm>
            <a:off x="914400" y="4343400"/>
            <a:ext cx="5023440" cy="4109040"/>
          </a:xfrm>
          <a:prstGeom prst="rect">
            <a:avLst/>
          </a:prstGeom>
        </p:spPr>
        <p:txBody>
          <a:bodyPr lIns="90000" rIns="90000" tIns="45000" bIns="45000"/>
          <a:p>
            <a:pPr marL="216000" indent="-210600">
              <a:lnSpc>
                <a:spcPct val="100000"/>
              </a:lnSpc>
            </a:pPr>
            <a:r>
              <a:rPr b="0" lang="en-US" sz="2400" spc="-1" strike="noStrike">
                <a:solidFill>
                  <a:srgbClr val="000000"/>
                </a:solidFill>
                <a:uFill>
                  <a:solidFill>
                    <a:srgbClr val="ffffff"/>
                  </a:solidFill>
                </a:uFill>
                <a:latin typeface="+mj-lt"/>
                <a:ea typeface="+mj-ea"/>
              </a:rPr>
              <a:t>Class Definition of the AAI model schema should be generic.</a:t>
            </a: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Edge Cloud instead of Cord</a:t>
            </a: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Access Device instead of OLT and ONT Devices</a:t>
            </a: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 </a:t>
            </a: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AAI model schema file should store in the database as the following structure.</a:t>
            </a: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 </a:t>
            </a: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Cloud Infrastructure is already defined in the A&amp;AI but this model definition is not suitable to define edge  cloud infrastructure because there is no any attribute to define access devices in cloud infrastructure data model in A&amp;AI.</a:t>
            </a:r>
            <a:endParaRPr b="0" lang="en-US" sz="2000" spc="-1" strike="noStrike">
              <a:solidFill>
                <a:srgbClr val="000000"/>
              </a:solidFill>
              <a:uFill>
                <a:solidFill>
                  <a:srgbClr val="ffffff"/>
                </a:solidFill>
              </a:uFill>
              <a:latin typeface="Arial"/>
            </a:endParaRPr>
          </a:p>
          <a:p>
            <a:pPr marL="216000" indent="-210600">
              <a:lnSpc>
                <a:spcPct val="100000"/>
              </a:lnSpc>
            </a:pP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After this definitions, rest apis and object definitions are created automatically </a:t>
            </a:r>
            <a:endParaRPr b="0" lang="en-US" sz="2000" spc="-1" strike="noStrike">
              <a:solidFill>
                <a:srgbClr val="000000"/>
              </a:solidFill>
              <a:uFill>
                <a:solidFill>
                  <a:srgbClr val="ffffff"/>
                </a:solidFill>
              </a:uFill>
              <a:latin typeface="Arial"/>
            </a:endParaRPr>
          </a:p>
          <a:p>
            <a:pPr marL="216000" indent="-210600">
              <a:lnSpc>
                <a:spcPct val="100000"/>
              </a:lnSpc>
            </a:pPr>
            <a:endParaRPr b="0" lang="en-US" sz="2000" spc="-1" strike="noStrike">
              <a:solidFill>
                <a:srgbClr val="000000"/>
              </a:solidFill>
              <a:uFill>
                <a:solidFill>
                  <a:srgbClr val="ffffff"/>
                </a:solidFill>
              </a:uFill>
              <a:latin typeface="Arial"/>
            </a:endParaRPr>
          </a:p>
          <a:p>
            <a:pPr marL="216000" indent="-210600">
              <a:lnSpc>
                <a:spcPct val="100000"/>
              </a:lnSpc>
            </a:pP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Siyah Nokta: Because current onap architecture does not support to use AAI model definitions as a library. All this models are auto-generated on its own model separately</a:t>
            </a:r>
            <a:endParaRPr b="0" lang="en-US" sz="2000" spc="-1" strike="noStrike">
              <a:solidFill>
                <a:srgbClr val="000000"/>
              </a:solidFill>
              <a:uFill>
                <a:solidFill>
                  <a:srgbClr val="ffffff"/>
                </a:solidFill>
              </a:uFill>
              <a:latin typeface="Arial"/>
            </a:endParaRPr>
          </a:p>
        </p:txBody>
      </p:sp>
    </p:spTree>
  </p:cSld>
</p:notes>
</file>

<file path=ppt/notesSlides/notesSlide1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15" name="PlaceHolder 1"/>
          <p:cNvSpPr>
            <a:spLocks noGrp="1"/>
          </p:cNvSpPr>
          <p:nvPr>
            <p:ph type="body"/>
          </p:nvPr>
        </p:nvSpPr>
        <p:spPr>
          <a:xfrm>
            <a:off x="914400" y="4343400"/>
            <a:ext cx="5023440" cy="4109040"/>
          </a:xfrm>
          <a:prstGeom prst="rect">
            <a:avLst/>
          </a:prstGeom>
        </p:spPr>
        <p:txBody>
          <a:bodyPr lIns="90000" rIns="90000" tIns="45000" bIns="45000"/>
          <a:p>
            <a:pPr marL="216000" indent="-210600">
              <a:lnSpc>
                <a:spcPct val="100000"/>
              </a:lnSpc>
            </a:pPr>
            <a:r>
              <a:rPr b="0" lang="en-US" sz="2400" spc="-1" strike="noStrike">
                <a:solidFill>
                  <a:srgbClr val="000000"/>
                </a:solidFill>
                <a:uFill>
                  <a:solidFill>
                    <a:srgbClr val="ffffff"/>
                  </a:solidFill>
                </a:uFill>
                <a:latin typeface="+mj-lt"/>
                <a:ea typeface="+mj-ea"/>
              </a:rPr>
              <a:t>Class Definition of the AAI model schema should be generic.</a:t>
            </a: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Edge Cloud instead of Cord</a:t>
            </a: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Access Device instead of OLT and ONT Devices</a:t>
            </a: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 </a:t>
            </a: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AAI model schema file should store in the database as the following structure.</a:t>
            </a: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 </a:t>
            </a: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Cloud Infrastructure is already defined in the A&amp;AI but this model definition is not suitable to define edge  cloud infrastructure because there is no any attribute to define access devices in cloud infrastructure data model in A&amp;AI.</a:t>
            </a:r>
            <a:endParaRPr b="0" lang="en-US" sz="2000" spc="-1" strike="noStrike">
              <a:solidFill>
                <a:srgbClr val="000000"/>
              </a:solidFill>
              <a:uFill>
                <a:solidFill>
                  <a:srgbClr val="ffffff"/>
                </a:solidFill>
              </a:uFill>
              <a:latin typeface="Arial"/>
            </a:endParaRPr>
          </a:p>
          <a:p>
            <a:pPr marL="216000" indent="-210600">
              <a:lnSpc>
                <a:spcPct val="100000"/>
              </a:lnSpc>
            </a:pP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After this definitions, rest apis and object definitions are created automatically </a:t>
            </a:r>
            <a:endParaRPr b="0" lang="en-US" sz="2000" spc="-1" strike="noStrike">
              <a:solidFill>
                <a:srgbClr val="000000"/>
              </a:solidFill>
              <a:uFill>
                <a:solidFill>
                  <a:srgbClr val="ffffff"/>
                </a:solidFill>
              </a:uFill>
              <a:latin typeface="Arial"/>
            </a:endParaRPr>
          </a:p>
          <a:p>
            <a:pPr marL="216000" indent="-210600">
              <a:lnSpc>
                <a:spcPct val="100000"/>
              </a:lnSpc>
            </a:pPr>
            <a:endParaRPr b="0" lang="en-US" sz="2000" spc="-1" strike="noStrike">
              <a:solidFill>
                <a:srgbClr val="000000"/>
              </a:solidFill>
              <a:uFill>
                <a:solidFill>
                  <a:srgbClr val="ffffff"/>
                </a:solidFill>
              </a:uFill>
              <a:latin typeface="Arial"/>
            </a:endParaRPr>
          </a:p>
          <a:p>
            <a:pPr marL="216000" indent="-210600">
              <a:lnSpc>
                <a:spcPct val="100000"/>
              </a:lnSpc>
            </a:pP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Siyah Nokta: Because current onap architecture does not support to use AAI model definitions as a library. All this models are auto-generated on its own model separately</a:t>
            </a:r>
            <a:endParaRPr b="0" lang="en-US" sz="2000" spc="-1" strike="noStrike">
              <a:solidFill>
                <a:srgbClr val="000000"/>
              </a:solidFill>
              <a:uFill>
                <a:solidFill>
                  <a:srgbClr val="ffffff"/>
                </a:solidFill>
              </a:uFill>
              <a:latin typeface="Arial"/>
            </a:endParaRPr>
          </a:p>
        </p:txBody>
      </p:sp>
    </p:spTree>
  </p:cSld>
</p:notes>
</file>

<file path=ppt/notesSlides/notesSlide1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16" name="PlaceHolder 1"/>
          <p:cNvSpPr>
            <a:spLocks noGrp="1"/>
          </p:cNvSpPr>
          <p:nvPr>
            <p:ph type="body"/>
          </p:nvPr>
        </p:nvSpPr>
        <p:spPr>
          <a:xfrm>
            <a:off x="914400" y="4343400"/>
            <a:ext cx="5023440" cy="4109040"/>
          </a:xfrm>
          <a:prstGeom prst="rect">
            <a:avLst/>
          </a:prstGeom>
        </p:spPr>
        <p:txBody>
          <a:bodyPr lIns="90000" rIns="90000" tIns="45000" bIns="45000"/>
          <a:p>
            <a:pPr marL="216000" indent="-210600">
              <a:lnSpc>
                <a:spcPct val="100000"/>
              </a:lnSpc>
            </a:pPr>
            <a:r>
              <a:rPr b="0" lang="en-US" sz="2400" spc="-1" strike="noStrike">
                <a:solidFill>
                  <a:srgbClr val="000000"/>
                </a:solidFill>
                <a:uFill>
                  <a:solidFill>
                    <a:srgbClr val="ffffff"/>
                  </a:solidFill>
                </a:uFill>
                <a:latin typeface="+mj-lt"/>
                <a:ea typeface="+mj-ea"/>
              </a:rPr>
              <a:t>Class Definition of the AAI model schema should be generic.</a:t>
            </a: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Edge Cloud instead of Cord</a:t>
            </a: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Access Device instead of OLT and ONT Devices</a:t>
            </a: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 </a:t>
            </a: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AAI model schema file should store in the database as the following structure.</a:t>
            </a: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 </a:t>
            </a: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Cloud Infrastructure is already defined in the A&amp;AI but this model definition is not suitable to define edge  cloud infrastructure because there is no any attribute to define access devices in cloud infrastructure data model in A&amp;AI.</a:t>
            </a:r>
            <a:endParaRPr b="0" lang="en-US" sz="2000" spc="-1" strike="noStrike">
              <a:solidFill>
                <a:srgbClr val="000000"/>
              </a:solidFill>
              <a:uFill>
                <a:solidFill>
                  <a:srgbClr val="ffffff"/>
                </a:solidFill>
              </a:uFill>
              <a:latin typeface="Arial"/>
            </a:endParaRPr>
          </a:p>
          <a:p>
            <a:pPr marL="216000" indent="-210600">
              <a:lnSpc>
                <a:spcPct val="100000"/>
              </a:lnSpc>
            </a:pP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After this definitions, rest apis and object definitions are created automatically </a:t>
            </a:r>
            <a:endParaRPr b="0" lang="en-US" sz="2000" spc="-1" strike="noStrike">
              <a:solidFill>
                <a:srgbClr val="000000"/>
              </a:solidFill>
              <a:uFill>
                <a:solidFill>
                  <a:srgbClr val="ffffff"/>
                </a:solidFill>
              </a:uFill>
              <a:latin typeface="Arial"/>
            </a:endParaRPr>
          </a:p>
          <a:p>
            <a:pPr marL="216000" indent="-210600">
              <a:lnSpc>
                <a:spcPct val="100000"/>
              </a:lnSpc>
            </a:pPr>
            <a:endParaRPr b="0" lang="en-US" sz="2000" spc="-1" strike="noStrike">
              <a:solidFill>
                <a:srgbClr val="000000"/>
              </a:solidFill>
              <a:uFill>
                <a:solidFill>
                  <a:srgbClr val="ffffff"/>
                </a:solidFill>
              </a:uFill>
              <a:latin typeface="Arial"/>
            </a:endParaRPr>
          </a:p>
          <a:p>
            <a:pPr marL="216000" indent="-210600">
              <a:lnSpc>
                <a:spcPct val="100000"/>
              </a:lnSpc>
            </a:pP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Siyah Nokta: Because current onap architecture does not support to use AAI model definitions as a library. All this models are auto-generated on its own model separately</a:t>
            </a:r>
            <a:endParaRPr b="0" lang="en-US" sz="2000" spc="-1" strike="noStrike">
              <a:solidFill>
                <a:srgbClr val="000000"/>
              </a:solidFill>
              <a:uFill>
                <a:solidFill>
                  <a:srgbClr val="ffffff"/>
                </a:solidFill>
              </a:uFill>
              <a:latin typeface="Arial"/>
            </a:endParaRPr>
          </a:p>
        </p:txBody>
      </p:sp>
    </p:spTree>
  </p:cSld>
</p:notes>
</file>

<file path=ppt/notesSlides/notesSlide1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17" name="PlaceHolder 1"/>
          <p:cNvSpPr>
            <a:spLocks noGrp="1"/>
          </p:cNvSpPr>
          <p:nvPr>
            <p:ph type="body"/>
          </p:nvPr>
        </p:nvSpPr>
        <p:spPr>
          <a:xfrm>
            <a:off x="914400" y="4343400"/>
            <a:ext cx="5023440" cy="4109040"/>
          </a:xfrm>
          <a:prstGeom prst="rect">
            <a:avLst/>
          </a:prstGeom>
        </p:spPr>
        <p:txBody>
          <a:bodyPr lIns="90000" rIns="90000" tIns="45000" bIns="45000"/>
          <a:p>
            <a:r>
              <a:rPr b="0" lang="en-US" sz="2000" spc="-1" strike="noStrike">
                <a:solidFill>
                  <a:srgbClr val="000000"/>
                </a:solidFill>
                <a:uFill>
                  <a:solidFill>
                    <a:srgbClr val="ffffff"/>
                  </a:solidFill>
                </a:uFill>
                <a:latin typeface="Arial"/>
              </a:rPr>
              <a:t>We can continue to work for this models and flows offline.</a:t>
            </a:r>
            <a:endParaRPr b="0" lang="en-US" sz="2000" spc="-1" strike="noStrike">
              <a:solidFill>
                <a:srgbClr val="000000"/>
              </a:solidFill>
              <a:uFill>
                <a:solidFill>
                  <a:srgbClr val="ffffff"/>
                </a:solidFill>
              </a:uFill>
              <a:latin typeface="Arial"/>
            </a:endParaRPr>
          </a:p>
        </p:txBody>
      </p:sp>
    </p:spTree>
  </p:cSld>
</p:notes>
</file>

<file path=ppt/notesSlides/notesSlide1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18" name="PlaceHolder 1"/>
          <p:cNvSpPr>
            <a:spLocks noGrp="1"/>
          </p:cNvSpPr>
          <p:nvPr>
            <p:ph type="body"/>
          </p:nvPr>
        </p:nvSpPr>
        <p:spPr>
          <a:xfrm>
            <a:off x="914400" y="4343400"/>
            <a:ext cx="5023440" cy="4109040"/>
          </a:xfrm>
          <a:prstGeom prst="rect">
            <a:avLst/>
          </a:prstGeom>
        </p:spPr>
        <p:txBody>
          <a:bodyPr lIns="90000" rIns="90000" tIns="45000" bIns="45000"/>
          <a:p>
            <a:r>
              <a:rPr b="0" lang="en-US" sz="2000" spc="-1" strike="noStrike">
                <a:solidFill>
                  <a:srgbClr val="000000"/>
                </a:solidFill>
                <a:uFill>
                  <a:solidFill>
                    <a:srgbClr val="ffffff"/>
                  </a:solidFill>
                </a:uFill>
                <a:latin typeface="Arial"/>
              </a:rPr>
              <a:t>We can continue to work for this models and flows offline.</a:t>
            </a:r>
            <a:endParaRPr b="0" lang="en-US" sz="2000" spc="-1" strike="noStrike">
              <a:solidFill>
                <a:srgbClr val="000000"/>
              </a:solidFill>
              <a:uFill>
                <a:solidFill>
                  <a:srgbClr val="ffffff"/>
                </a:solidFill>
              </a:uFill>
              <a:latin typeface="Arial"/>
            </a:endParaRPr>
          </a:p>
        </p:txBody>
      </p:sp>
    </p:spTree>
  </p:cSld>
</p:notes>
</file>

<file path=ppt/notesSlides/notesSlide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06" name="PlaceHolder 1"/>
          <p:cNvSpPr>
            <a:spLocks noGrp="1"/>
          </p:cNvSpPr>
          <p:nvPr>
            <p:ph type="body"/>
          </p:nvPr>
        </p:nvSpPr>
        <p:spPr>
          <a:xfrm>
            <a:off x="914400" y="4343400"/>
            <a:ext cx="5023440" cy="4109040"/>
          </a:xfrm>
          <a:prstGeom prst="rect">
            <a:avLst/>
          </a:prstGeom>
        </p:spPr>
        <p:txBody>
          <a:bodyPr lIns="90000" rIns="90000" tIns="45000" bIns="45000"/>
          <a:p>
            <a:r>
              <a:rPr b="0" lang="en-US" sz="2000" spc="-1" strike="noStrike">
                <a:solidFill>
                  <a:srgbClr val="000000"/>
                </a:solidFill>
                <a:uFill>
                  <a:solidFill>
                    <a:srgbClr val="ffffff"/>
                  </a:solidFill>
                </a:uFill>
                <a:latin typeface="Arial"/>
              </a:rPr>
              <a:t>Try to create some flows related to edge cloud registration and subscriber provisioning</a:t>
            </a:r>
            <a:endParaRPr b="0" lang="en-US" sz="2000" spc="-1" strike="noStrike">
              <a:solidFill>
                <a:srgbClr val="000000"/>
              </a:solidFill>
              <a:uFill>
                <a:solidFill>
                  <a:srgbClr val="ffffff"/>
                </a:solidFill>
              </a:uFill>
              <a:latin typeface="Arial"/>
            </a:endParaRPr>
          </a:p>
          <a:p>
            <a:r>
              <a:rPr b="0" lang="en-US" sz="2000" spc="-1" strike="noStrike">
                <a:solidFill>
                  <a:srgbClr val="000000"/>
                </a:solidFill>
                <a:uFill>
                  <a:solidFill>
                    <a:srgbClr val="ffffff"/>
                  </a:solidFill>
                </a:uFill>
                <a:latin typeface="Arial"/>
              </a:rPr>
              <a:t>Tried to define tosca model definition</a:t>
            </a:r>
            <a:endParaRPr b="0" lang="en-US" sz="2000" spc="-1" strike="noStrike">
              <a:solidFill>
                <a:srgbClr val="000000"/>
              </a:solidFill>
              <a:uFill>
                <a:solidFill>
                  <a:srgbClr val="ffffff"/>
                </a:solidFill>
              </a:uFill>
              <a:latin typeface="Arial"/>
            </a:endParaRPr>
          </a:p>
          <a:p>
            <a:endParaRPr b="0" lang="en-US" sz="2000" spc="-1" strike="noStrike">
              <a:solidFill>
                <a:srgbClr val="000000"/>
              </a:solidFill>
              <a:uFill>
                <a:solidFill>
                  <a:srgbClr val="ffffff"/>
                </a:solidFill>
              </a:uFill>
              <a:latin typeface="Arial"/>
            </a:endParaRPr>
          </a:p>
        </p:txBody>
      </p:sp>
    </p:spTree>
  </p:cSld>
</p:notes>
</file>

<file path=ppt/notesSlides/notesSlide2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19" name="PlaceHolder 1"/>
          <p:cNvSpPr>
            <a:spLocks noGrp="1"/>
          </p:cNvSpPr>
          <p:nvPr>
            <p:ph type="body"/>
          </p:nvPr>
        </p:nvSpPr>
        <p:spPr>
          <a:xfrm>
            <a:off x="914400" y="4343400"/>
            <a:ext cx="5023440" cy="4109040"/>
          </a:xfrm>
          <a:prstGeom prst="rect">
            <a:avLst/>
          </a:prstGeom>
        </p:spPr>
        <p:txBody>
          <a:bodyPr lIns="90000" rIns="90000" tIns="45000" bIns="45000"/>
          <a:p>
            <a:pPr marL="216000" indent="-210600">
              <a:lnSpc>
                <a:spcPct val="100000"/>
              </a:lnSpc>
            </a:pPr>
            <a:r>
              <a:rPr b="0" lang="en-US" sz="2400" spc="-1" strike="noStrike">
                <a:solidFill>
                  <a:srgbClr val="000000"/>
                </a:solidFill>
                <a:uFill>
                  <a:solidFill>
                    <a:srgbClr val="ffffff"/>
                  </a:solidFill>
                </a:uFill>
                <a:latin typeface="+mj-lt"/>
                <a:ea typeface="+mj-ea"/>
              </a:rPr>
              <a:t>Class Definition of the AAI model schema should be generic.</a:t>
            </a: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Edge Cloud instead of Cord</a:t>
            </a: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Access Device instead of OLT and ONT Devices</a:t>
            </a: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 </a:t>
            </a: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AAI model schema file should store in the database as the following structure.</a:t>
            </a: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 </a:t>
            </a: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Cloud Infrastructure is already defined in the A&amp;AI but this model definition is not suitable to define edge  cloud infrastructure because there is no any attribute to define access devices in cloud infrastructure data model in A&amp;AI.</a:t>
            </a:r>
            <a:endParaRPr b="0" lang="en-US" sz="2000" spc="-1" strike="noStrike">
              <a:solidFill>
                <a:srgbClr val="000000"/>
              </a:solidFill>
              <a:uFill>
                <a:solidFill>
                  <a:srgbClr val="ffffff"/>
                </a:solidFill>
              </a:uFill>
              <a:latin typeface="Arial"/>
            </a:endParaRPr>
          </a:p>
          <a:p>
            <a:pPr marL="216000" indent="-210600">
              <a:lnSpc>
                <a:spcPct val="100000"/>
              </a:lnSpc>
            </a:pP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After this definitions, rest apis and object definitions are created automatically </a:t>
            </a:r>
            <a:endParaRPr b="0" lang="en-US" sz="2000" spc="-1" strike="noStrike">
              <a:solidFill>
                <a:srgbClr val="000000"/>
              </a:solidFill>
              <a:uFill>
                <a:solidFill>
                  <a:srgbClr val="ffffff"/>
                </a:solidFill>
              </a:uFill>
              <a:latin typeface="Arial"/>
            </a:endParaRPr>
          </a:p>
          <a:p>
            <a:pPr marL="216000" indent="-210600">
              <a:lnSpc>
                <a:spcPct val="100000"/>
              </a:lnSpc>
            </a:pPr>
            <a:endParaRPr b="0" lang="en-US" sz="2000" spc="-1" strike="noStrike">
              <a:solidFill>
                <a:srgbClr val="000000"/>
              </a:solidFill>
              <a:uFill>
                <a:solidFill>
                  <a:srgbClr val="ffffff"/>
                </a:solidFill>
              </a:uFill>
              <a:latin typeface="Arial"/>
            </a:endParaRPr>
          </a:p>
          <a:p>
            <a:pPr marL="216000" indent="-210600">
              <a:lnSpc>
                <a:spcPct val="100000"/>
              </a:lnSpc>
            </a:pP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Siyah Nokta: Because current onap architecture does not support to use AAI model definitions as a library. All this models are auto-generated on its own model separately</a:t>
            </a:r>
            <a:endParaRPr b="0" lang="en-US" sz="2000" spc="-1" strike="noStrike">
              <a:solidFill>
                <a:srgbClr val="000000"/>
              </a:solidFill>
              <a:uFill>
                <a:solidFill>
                  <a:srgbClr val="ffffff"/>
                </a:solidFill>
              </a:uFill>
              <a:latin typeface="Arial"/>
            </a:endParaRPr>
          </a:p>
        </p:txBody>
      </p:sp>
    </p:spTree>
  </p:cSld>
</p:notes>
</file>

<file path=ppt/notesSlides/notesSlide2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20" name="PlaceHolder 1"/>
          <p:cNvSpPr>
            <a:spLocks noGrp="1"/>
          </p:cNvSpPr>
          <p:nvPr>
            <p:ph type="body"/>
          </p:nvPr>
        </p:nvSpPr>
        <p:spPr>
          <a:xfrm>
            <a:off x="914400" y="4343400"/>
            <a:ext cx="5023440" cy="4109040"/>
          </a:xfrm>
          <a:prstGeom prst="rect">
            <a:avLst/>
          </a:prstGeom>
        </p:spPr>
        <p:txBody>
          <a:bodyPr lIns="90000" rIns="90000" tIns="45000" bIns="45000"/>
          <a:p>
            <a:pPr marL="216000" indent="-210600">
              <a:lnSpc>
                <a:spcPct val="100000"/>
              </a:lnSpc>
            </a:pPr>
            <a:r>
              <a:rPr b="0" lang="en-US" sz="2400" spc="-1" strike="noStrike">
                <a:solidFill>
                  <a:srgbClr val="000000"/>
                </a:solidFill>
                <a:uFill>
                  <a:solidFill>
                    <a:srgbClr val="ffffff"/>
                  </a:solidFill>
                </a:uFill>
                <a:latin typeface="+mj-lt"/>
                <a:ea typeface="+mj-ea"/>
              </a:rPr>
              <a:t>Class Definition of the AAI model schema should be generic.</a:t>
            </a: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Edge Cloud instead of Cord</a:t>
            </a: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Access Device instead of OLT and ONT Devices</a:t>
            </a: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 </a:t>
            </a: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AAI model schema file should store in the database as the following structure.</a:t>
            </a: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 </a:t>
            </a: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Cloud Infrastructure is already defined in the A&amp;AI but this model definition is not suitable to define edge  cloud infrastructure because there is no any attribute to define access devices in cloud infrastructure data model in A&amp;AI.</a:t>
            </a:r>
            <a:endParaRPr b="0" lang="en-US" sz="2000" spc="-1" strike="noStrike">
              <a:solidFill>
                <a:srgbClr val="000000"/>
              </a:solidFill>
              <a:uFill>
                <a:solidFill>
                  <a:srgbClr val="ffffff"/>
                </a:solidFill>
              </a:uFill>
              <a:latin typeface="Arial"/>
            </a:endParaRPr>
          </a:p>
          <a:p>
            <a:pPr marL="216000" indent="-210600">
              <a:lnSpc>
                <a:spcPct val="100000"/>
              </a:lnSpc>
            </a:pP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After this definitions, rest apis and object definitions are created automatically </a:t>
            </a:r>
            <a:endParaRPr b="0" lang="en-US" sz="2000" spc="-1" strike="noStrike">
              <a:solidFill>
                <a:srgbClr val="000000"/>
              </a:solidFill>
              <a:uFill>
                <a:solidFill>
                  <a:srgbClr val="ffffff"/>
                </a:solidFill>
              </a:uFill>
              <a:latin typeface="Arial"/>
            </a:endParaRPr>
          </a:p>
          <a:p>
            <a:pPr marL="216000" indent="-210600">
              <a:lnSpc>
                <a:spcPct val="100000"/>
              </a:lnSpc>
            </a:pPr>
            <a:endParaRPr b="0" lang="en-US" sz="2000" spc="-1" strike="noStrike">
              <a:solidFill>
                <a:srgbClr val="000000"/>
              </a:solidFill>
              <a:uFill>
                <a:solidFill>
                  <a:srgbClr val="ffffff"/>
                </a:solidFill>
              </a:uFill>
              <a:latin typeface="Arial"/>
            </a:endParaRPr>
          </a:p>
          <a:p>
            <a:pPr marL="216000" indent="-210600">
              <a:lnSpc>
                <a:spcPct val="100000"/>
              </a:lnSpc>
            </a:pP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Siyah Nokta: Because current onap architecture does not support to use AAI model definitions as a library. All this models are auto-generated on its own model separately</a:t>
            </a:r>
            <a:endParaRPr b="0" lang="en-US" sz="2000" spc="-1" strike="noStrike">
              <a:solidFill>
                <a:srgbClr val="000000"/>
              </a:solidFill>
              <a:uFill>
                <a:solidFill>
                  <a:srgbClr val="ffffff"/>
                </a:solidFill>
              </a:uFill>
              <a:latin typeface="Arial"/>
            </a:endParaRPr>
          </a:p>
        </p:txBody>
      </p:sp>
    </p:spTree>
  </p:cSld>
</p:notes>
</file>

<file path=ppt/notesSlides/notesSlide2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21" name="PlaceHolder 1"/>
          <p:cNvSpPr>
            <a:spLocks noGrp="1"/>
          </p:cNvSpPr>
          <p:nvPr>
            <p:ph type="body"/>
          </p:nvPr>
        </p:nvSpPr>
        <p:spPr>
          <a:xfrm>
            <a:off x="914400" y="4343400"/>
            <a:ext cx="5023440" cy="4109040"/>
          </a:xfrm>
          <a:prstGeom prst="rect">
            <a:avLst/>
          </a:prstGeom>
        </p:spPr>
        <p:txBody>
          <a:bodyPr lIns="90000" rIns="90000" tIns="45000" bIns="45000"/>
          <a:p>
            <a:pPr marL="216000" indent="-210600">
              <a:lnSpc>
                <a:spcPct val="100000"/>
              </a:lnSpc>
            </a:pPr>
            <a:r>
              <a:rPr b="0" lang="en-US" sz="2400" spc="-1" strike="noStrike">
                <a:solidFill>
                  <a:srgbClr val="000000"/>
                </a:solidFill>
                <a:uFill>
                  <a:solidFill>
                    <a:srgbClr val="ffffff"/>
                  </a:solidFill>
                </a:uFill>
                <a:latin typeface="+mj-lt"/>
                <a:ea typeface="+mj-ea"/>
              </a:rPr>
              <a:t>Class Definition of the AAI model schema should be generic.</a:t>
            </a: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Edge Cloud instead of Cord</a:t>
            </a: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Access Device instead of OLT and ONT Devices</a:t>
            </a: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 </a:t>
            </a: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AAI model schema file should store in the database as the following structure.</a:t>
            </a: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 </a:t>
            </a: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Cloud Infrastructure is already defined in the A&amp;AI but this model definition is not suitable to define edge  cloud infrastructure because there is no any attribute to define access devices in cloud infrastructure data model in A&amp;AI.</a:t>
            </a:r>
            <a:endParaRPr b="0" lang="en-US" sz="2000" spc="-1" strike="noStrike">
              <a:solidFill>
                <a:srgbClr val="000000"/>
              </a:solidFill>
              <a:uFill>
                <a:solidFill>
                  <a:srgbClr val="ffffff"/>
                </a:solidFill>
              </a:uFill>
              <a:latin typeface="Arial"/>
            </a:endParaRPr>
          </a:p>
          <a:p>
            <a:pPr marL="216000" indent="-210600">
              <a:lnSpc>
                <a:spcPct val="100000"/>
              </a:lnSpc>
            </a:pP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After this definitions, rest apis and object definitions are created automatically </a:t>
            </a:r>
            <a:endParaRPr b="0" lang="en-US" sz="2000" spc="-1" strike="noStrike">
              <a:solidFill>
                <a:srgbClr val="000000"/>
              </a:solidFill>
              <a:uFill>
                <a:solidFill>
                  <a:srgbClr val="ffffff"/>
                </a:solidFill>
              </a:uFill>
              <a:latin typeface="Arial"/>
            </a:endParaRPr>
          </a:p>
          <a:p>
            <a:pPr marL="216000" indent="-210600">
              <a:lnSpc>
                <a:spcPct val="100000"/>
              </a:lnSpc>
            </a:pPr>
            <a:endParaRPr b="0" lang="en-US" sz="2000" spc="-1" strike="noStrike">
              <a:solidFill>
                <a:srgbClr val="000000"/>
              </a:solidFill>
              <a:uFill>
                <a:solidFill>
                  <a:srgbClr val="ffffff"/>
                </a:solidFill>
              </a:uFill>
              <a:latin typeface="Arial"/>
            </a:endParaRPr>
          </a:p>
          <a:p>
            <a:pPr marL="216000" indent="-210600">
              <a:lnSpc>
                <a:spcPct val="100000"/>
              </a:lnSpc>
            </a:pPr>
            <a:endParaRPr b="0" lang="en-US" sz="2000" spc="-1" strike="noStrike">
              <a:solidFill>
                <a:srgbClr val="000000"/>
              </a:solidFill>
              <a:uFill>
                <a:solidFill>
                  <a:srgbClr val="ffffff"/>
                </a:solidFill>
              </a:uFill>
              <a:latin typeface="Arial"/>
            </a:endParaRPr>
          </a:p>
          <a:p>
            <a:pPr marL="216000" indent="-210600">
              <a:lnSpc>
                <a:spcPct val="100000"/>
              </a:lnSpc>
            </a:pPr>
            <a:r>
              <a:rPr b="0" lang="en-US" sz="2400" spc="-1" strike="noStrike">
                <a:solidFill>
                  <a:srgbClr val="000000"/>
                </a:solidFill>
                <a:uFill>
                  <a:solidFill>
                    <a:srgbClr val="ffffff"/>
                  </a:solidFill>
                </a:uFill>
                <a:latin typeface="+mj-lt"/>
                <a:ea typeface="+mj-ea"/>
              </a:rPr>
              <a:t>Siyah Nokta: Because current onap architecture does not support to use AAI model definitions as a library. All this models are auto-generated on its own model separately</a:t>
            </a:r>
            <a:endParaRPr b="0" lang="en-US" sz="2000" spc="-1" strike="noStrike">
              <a:solidFill>
                <a:srgbClr val="000000"/>
              </a:solidFill>
              <a:uFill>
                <a:solidFill>
                  <a:srgbClr val="ffffff"/>
                </a:solidFill>
              </a:uFill>
              <a:latin typeface="Arial"/>
            </a:endParaRPr>
          </a:p>
        </p:txBody>
      </p:sp>
    </p:spTree>
  </p:cSld>
</p:notes>
</file>

<file path=ppt/notesSlides/notesSlide2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22" name="PlaceHolder 1"/>
          <p:cNvSpPr>
            <a:spLocks noGrp="1"/>
          </p:cNvSpPr>
          <p:nvPr>
            <p:ph type="body"/>
          </p:nvPr>
        </p:nvSpPr>
        <p:spPr>
          <a:xfrm>
            <a:off x="914400" y="4343400"/>
            <a:ext cx="5023440" cy="4109040"/>
          </a:xfrm>
          <a:prstGeom prst="rect">
            <a:avLst/>
          </a:prstGeom>
        </p:spPr>
        <p:txBody>
          <a:bodyPr lIns="90000" rIns="90000" tIns="45000" bIns="45000"/>
          <a:p>
            <a:r>
              <a:rPr b="0" lang="en-US" sz="2000" spc="-1" strike="noStrike">
                <a:solidFill>
                  <a:srgbClr val="000000"/>
                </a:solidFill>
                <a:uFill>
                  <a:solidFill>
                    <a:srgbClr val="ffffff"/>
                  </a:solidFill>
                </a:uFill>
                <a:latin typeface="Arial"/>
              </a:rPr>
              <a:t>We can continue to work for this models and flows offline.</a:t>
            </a:r>
            <a:endParaRPr b="0" lang="en-US" sz="2000" spc="-1" strike="noStrike">
              <a:solidFill>
                <a:srgbClr val="000000"/>
              </a:solidFill>
              <a:uFill>
                <a:solidFill>
                  <a:srgbClr val="ffffff"/>
                </a:solidFill>
              </a:uFill>
              <a:latin typeface="Arial"/>
            </a:endParaRPr>
          </a:p>
        </p:txBody>
      </p:sp>
    </p:spTree>
  </p:cSld>
</p:notes>
</file>

<file path=ppt/notesSlides/notesSlide2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23" name="PlaceHolder 1"/>
          <p:cNvSpPr>
            <a:spLocks noGrp="1"/>
          </p:cNvSpPr>
          <p:nvPr>
            <p:ph type="body"/>
          </p:nvPr>
        </p:nvSpPr>
        <p:spPr>
          <a:xfrm>
            <a:off x="914400" y="4343400"/>
            <a:ext cx="5023440" cy="4109040"/>
          </a:xfrm>
          <a:prstGeom prst="rect">
            <a:avLst/>
          </a:prstGeom>
        </p:spPr>
        <p:txBody>
          <a:bodyPr lIns="90000" rIns="90000" tIns="45000" bIns="45000"/>
          <a:p>
            <a:r>
              <a:rPr b="0" lang="en-US" sz="2000" spc="-1" strike="noStrike">
                <a:solidFill>
                  <a:srgbClr val="000000"/>
                </a:solidFill>
                <a:uFill>
                  <a:solidFill>
                    <a:srgbClr val="ffffff"/>
                  </a:solidFill>
                </a:uFill>
                <a:latin typeface="Arial"/>
              </a:rPr>
              <a:t>We can continue to work for this models and flows offline.</a:t>
            </a:r>
            <a:endParaRPr b="0" lang="en-US" sz="2000" spc="-1" strike="noStrike">
              <a:solidFill>
                <a:srgbClr val="000000"/>
              </a:solidFill>
              <a:uFill>
                <a:solidFill>
                  <a:srgbClr val="ffffff"/>
                </a:solidFill>
              </a:uFill>
              <a:latin typeface="Arial"/>
            </a:endParaRPr>
          </a:p>
        </p:txBody>
      </p:sp>
    </p:spTree>
  </p:cSld>
</p:notes>
</file>

<file path=ppt/notesSlides/notesSlide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07" name="PlaceHolder 1"/>
          <p:cNvSpPr>
            <a:spLocks noGrp="1"/>
          </p:cNvSpPr>
          <p:nvPr>
            <p:ph type="body"/>
          </p:nvPr>
        </p:nvSpPr>
        <p:spPr>
          <a:xfrm>
            <a:off x="914400" y="4343400"/>
            <a:ext cx="5023440" cy="4109040"/>
          </a:xfrm>
          <a:prstGeom prst="rect">
            <a:avLst/>
          </a:prstGeom>
        </p:spPr>
        <p:txBody>
          <a:bodyPr lIns="90000" rIns="90000" tIns="45000" bIns="45000"/>
          <a:p>
            <a:r>
              <a:rPr b="0" lang="en-US" sz="2000" spc="-1" strike="noStrike">
                <a:solidFill>
                  <a:srgbClr val="000000"/>
                </a:solidFill>
                <a:uFill>
                  <a:solidFill>
                    <a:srgbClr val="ffffff"/>
                  </a:solidFill>
                </a:uFill>
                <a:latin typeface="Arial"/>
              </a:rPr>
              <a:t>We can continue to work for this models and flows offline.</a:t>
            </a:r>
            <a:endParaRPr b="0" lang="en-US" sz="2000" spc="-1" strike="noStrike">
              <a:solidFill>
                <a:srgbClr val="000000"/>
              </a:solidFill>
              <a:uFill>
                <a:solidFill>
                  <a:srgbClr val="ffffff"/>
                </a:solidFill>
              </a:uFill>
              <a:latin typeface="Arial"/>
            </a:endParaRPr>
          </a:p>
        </p:txBody>
      </p:sp>
    </p:spTree>
  </p:cSld>
</p:notes>
</file>

<file path=ppt/notesSlides/notesSlide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08" name="PlaceHolder 1"/>
          <p:cNvSpPr>
            <a:spLocks noGrp="1"/>
          </p:cNvSpPr>
          <p:nvPr>
            <p:ph type="body"/>
          </p:nvPr>
        </p:nvSpPr>
        <p:spPr>
          <a:xfrm>
            <a:off x="914400" y="4343400"/>
            <a:ext cx="5023440" cy="4109040"/>
          </a:xfrm>
          <a:prstGeom prst="rect">
            <a:avLst/>
          </a:prstGeom>
        </p:spPr>
        <p:txBody>
          <a:bodyPr lIns="90000" rIns="90000" tIns="45000" bIns="45000"/>
          <a:p>
            <a:r>
              <a:rPr b="0" lang="en-US" sz="2200" spc="-1" strike="noStrike">
                <a:solidFill>
                  <a:srgbClr val="000000"/>
                </a:solidFill>
                <a:uFill>
                  <a:solidFill>
                    <a:srgbClr val="ffffff"/>
                  </a:solidFill>
                </a:uFill>
                <a:latin typeface="+mj-lt"/>
                <a:ea typeface="+mj-ea"/>
              </a:rPr>
              <a:t>01: Otherwise we have to move all existing XOS functionalities to ONAP and I think this is an architectural decision and it will bring to much effort.</a:t>
            </a:r>
            <a:endParaRPr b="0" lang="en-US" sz="2000" spc="-1" strike="noStrike">
              <a:solidFill>
                <a:srgbClr val="000000"/>
              </a:solidFill>
              <a:uFill>
                <a:solidFill>
                  <a:srgbClr val="ffffff"/>
                </a:solidFill>
              </a:uFill>
              <a:latin typeface="Arial"/>
            </a:endParaRPr>
          </a:p>
          <a:p>
            <a:endParaRPr b="0" lang="en-US" sz="2000" spc="-1" strike="noStrike">
              <a:solidFill>
                <a:srgbClr val="000000"/>
              </a:solidFill>
              <a:uFill>
                <a:solidFill>
                  <a:srgbClr val="ffffff"/>
                </a:solidFill>
              </a:uFill>
              <a:latin typeface="Arial"/>
            </a:endParaRPr>
          </a:p>
          <a:p>
            <a:r>
              <a:rPr b="0" lang="en-US" sz="2200" spc="-1" strike="noStrike">
                <a:solidFill>
                  <a:srgbClr val="000000"/>
                </a:solidFill>
                <a:uFill>
                  <a:solidFill>
                    <a:srgbClr val="ffffff"/>
                  </a:solidFill>
                </a:uFill>
                <a:latin typeface="+mj-lt"/>
                <a:ea typeface="+mj-ea"/>
              </a:rPr>
              <a:t>Multicloud is responsible for cloud infrastructure where the vnf components are fully controlled by ONAP. At our case, we don't want to give full control of VNF to ONAP and want to cover abstraction of cord physical devices.</a:t>
            </a:r>
            <a:endParaRPr b="0" lang="en-US" sz="2000" spc="-1" strike="noStrike">
              <a:solidFill>
                <a:srgbClr val="000000"/>
              </a:solidFill>
              <a:uFill>
                <a:solidFill>
                  <a:srgbClr val="ffffff"/>
                </a:solidFill>
              </a:uFill>
              <a:latin typeface="Arial"/>
            </a:endParaRPr>
          </a:p>
          <a:p>
            <a:r>
              <a:rPr b="0" lang="en-US" sz="2200" spc="-1" strike="noStrike">
                <a:solidFill>
                  <a:srgbClr val="000000"/>
                </a:solidFill>
                <a:uFill>
                  <a:solidFill>
                    <a:srgbClr val="ffffff"/>
                  </a:solidFill>
                </a:uFill>
                <a:latin typeface="+mj-lt"/>
                <a:ea typeface="+mj-ea"/>
              </a:rPr>
              <a:t>You may suggest to you PNF: if we try to use PNF onboarding for cord hardware components, physical devices will be under control of ONAP where we don't want to encapsulate cord under onap. Also we don't want to use PNF instantiation phases as well.</a:t>
            </a:r>
            <a:endParaRPr b="0" lang="en-US" sz="2000" spc="-1" strike="noStrike">
              <a:solidFill>
                <a:srgbClr val="000000"/>
              </a:solidFill>
              <a:uFill>
                <a:solidFill>
                  <a:srgbClr val="ffffff"/>
                </a:solidFill>
              </a:uFill>
              <a:latin typeface="Arial"/>
            </a:endParaRPr>
          </a:p>
          <a:p>
            <a:r>
              <a:rPr b="0" lang="en-US" sz="2200" spc="-1" strike="noStrike">
                <a:solidFill>
                  <a:srgbClr val="000000"/>
                </a:solidFill>
                <a:uFill>
                  <a:solidFill>
                    <a:srgbClr val="ffffff"/>
                  </a:solidFill>
                </a:uFill>
                <a:latin typeface="+mj-lt"/>
                <a:ea typeface="+mj-ea"/>
              </a:rPr>
              <a:t> </a:t>
            </a:r>
            <a:endParaRPr b="0" lang="en-US" sz="2000" spc="-1" strike="noStrike">
              <a:solidFill>
                <a:srgbClr val="000000"/>
              </a:solidFill>
              <a:uFill>
                <a:solidFill>
                  <a:srgbClr val="ffffff"/>
                </a:solidFill>
              </a:uFill>
              <a:latin typeface="Arial"/>
            </a:endParaRPr>
          </a:p>
          <a:p>
            <a:r>
              <a:rPr b="0" lang="en-US" sz="2200" spc="-1" strike="noStrike">
                <a:solidFill>
                  <a:srgbClr val="000000"/>
                </a:solidFill>
                <a:uFill>
                  <a:solidFill>
                    <a:srgbClr val="ffffff"/>
                  </a:solidFill>
                </a:uFill>
                <a:latin typeface="+mj-lt"/>
                <a:ea typeface="+mj-ea"/>
              </a:rPr>
              <a:t>APPC is responsible VNF LCM of L4-L7 network. We cant use APPC because, LCM are done at Cord. Addition to that the actions, we made on subscriber provisioning, has consequence not only at L4-L7 but also L2 and L3 at R-Cord. Moreover APPC flows might affected too many due Edge Cloud modifications.​</a:t>
            </a:r>
            <a:endParaRPr b="0" lang="en-US" sz="2000" spc="-1" strike="noStrike">
              <a:solidFill>
                <a:srgbClr val="000000"/>
              </a:solidFill>
              <a:uFill>
                <a:solidFill>
                  <a:srgbClr val="ffffff"/>
                </a:solidFill>
              </a:uFill>
              <a:latin typeface="Arial"/>
            </a:endParaRPr>
          </a:p>
          <a:p>
            <a:endParaRPr b="0" lang="en-US" sz="2000" spc="-1" strike="noStrike">
              <a:solidFill>
                <a:srgbClr val="000000"/>
              </a:solidFill>
              <a:uFill>
                <a:solidFill>
                  <a:srgbClr val="ffffff"/>
                </a:solidFill>
              </a:uFill>
              <a:latin typeface="Arial"/>
            </a:endParaRPr>
          </a:p>
          <a:p>
            <a:endParaRPr b="0" lang="en-US" sz="2000" spc="-1" strike="noStrike">
              <a:solidFill>
                <a:srgbClr val="000000"/>
              </a:solidFill>
              <a:uFill>
                <a:solidFill>
                  <a:srgbClr val="ffffff"/>
                </a:solidFill>
              </a:uFill>
              <a:latin typeface="Arial"/>
            </a:endParaRPr>
          </a:p>
          <a:p>
            <a:endParaRPr b="0" lang="en-US" sz="2000" spc="-1" strike="noStrike">
              <a:solidFill>
                <a:srgbClr val="000000"/>
              </a:solidFill>
              <a:uFill>
                <a:solidFill>
                  <a:srgbClr val="ffffff"/>
                </a:solidFill>
              </a:uFill>
              <a:latin typeface="Arial"/>
            </a:endParaRPr>
          </a:p>
        </p:txBody>
      </p:sp>
    </p:spTree>
  </p:cSld>
</p:notes>
</file>

<file path=ppt/notesSlides/notesSlide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09" name="PlaceHolder 1"/>
          <p:cNvSpPr>
            <a:spLocks noGrp="1"/>
          </p:cNvSpPr>
          <p:nvPr>
            <p:ph type="body"/>
          </p:nvPr>
        </p:nvSpPr>
        <p:spPr>
          <a:xfrm>
            <a:off x="914400" y="4343400"/>
            <a:ext cx="5023440" cy="4109040"/>
          </a:xfrm>
          <a:prstGeom prst="rect">
            <a:avLst/>
          </a:prstGeom>
        </p:spPr>
        <p:txBody>
          <a:bodyPr lIns="90000" rIns="90000" tIns="45000" bIns="45000"/>
          <a:p>
            <a:r>
              <a:rPr b="0" lang="en-US" sz="2000" spc="-1" strike="noStrike">
                <a:solidFill>
                  <a:srgbClr val="000000"/>
                </a:solidFill>
                <a:uFill>
                  <a:solidFill>
                    <a:srgbClr val="ffffff"/>
                  </a:solidFill>
                </a:uFill>
                <a:latin typeface="Arial"/>
              </a:rPr>
              <a:t>In this picture ECC was depicted as an adaptor but now we foreseen that we think, it should be a new module named as Edge Cloud Controller.</a:t>
            </a:r>
            <a:endParaRPr b="0" lang="en-US" sz="2000" spc="-1" strike="noStrike">
              <a:solidFill>
                <a:srgbClr val="000000"/>
              </a:solidFill>
              <a:uFill>
                <a:solidFill>
                  <a:srgbClr val="ffffff"/>
                </a:solidFill>
              </a:uFill>
              <a:latin typeface="Arial"/>
            </a:endParaRPr>
          </a:p>
          <a:p>
            <a:r>
              <a:rPr b="0" lang="en-US" sz="2000" spc="-1" strike="noStrike">
                <a:solidFill>
                  <a:srgbClr val="000000"/>
                </a:solidFill>
                <a:uFill>
                  <a:solidFill>
                    <a:srgbClr val="ffffff"/>
                  </a:solidFill>
                </a:uFill>
                <a:latin typeface="Arial"/>
              </a:rPr>
              <a:t>Again it is architectural decision that we have to talk with ONAP TSC.</a:t>
            </a:r>
            <a:endParaRPr b="0" lang="en-US" sz="2000" spc="-1" strike="noStrike">
              <a:solidFill>
                <a:srgbClr val="000000"/>
              </a:solidFill>
              <a:uFill>
                <a:solidFill>
                  <a:srgbClr val="ffffff"/>
                </a:solidFill>
              </a:uFill>
              <a:latin typeface="Arial"/>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png"/><Relationship Id="rId3" Type="http://schemas.openxmlformats.org/officeDocument/2006/relationships/image" Target="../media/image7.png"/>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9.png"/><Relationship Id="rId3" Type="http://schemas.openxmlformats.org/officeDocument/2006/relationships/image" Target="../media/image10.png"/>
</Relationships>
</file>

<file path=ppt/slideLayouts/_rels/slideLayout3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9.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0.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1.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2.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3.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4.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5.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6.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8.xml.rels><?xml version="1.0" encoding="UTF-8"?>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4.png"/><Relationship Id="rId3" Type="http://schemas.openxmlformats.org/officeDocument/2006/relationships/image" Target="../media/image15.png"/>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8" name="PlaceHolder 1"/>
          <p:cNvSpPr>
            <a:spLocks noGrp="1"/>
          </p:cNvSpPr>
          <p:nvPr>
            <p:ph type="title"/>
          </p:nvPr>
        </p:nvSpPr>
        <p:spPr>
          <a:xfrm>
            <a:off x="457200" y="205200"/>
            <a:ext cx="8229240" cy="858600"/>
          </a:xfrm>
          <a:prstGeom prst="rect">
            <a:avLst/>
          </a:prstGeom>
        </p:spPr>
        <p:txBody>
          <a:bodyPr lIns="0" rIns="0" tIns="0" bIns="0" anchor="ctr"/>
          <a:p>
            <a:pPr algn="ctr"/>
            <a:endParaRPr b="0" lang="en-US" sz="4400" spc="-1" strike="noStrike">
              <a:solidFill>
                <a:srgbClr val="000000"/>
              </a:solidFill>
              <a:uFill>
                <a:solidFill>
                  <a:srgbClr val="ffffff"/>
                </a:solidFill>
              </a:uFill>
              <a:latin typeface="Arial"/>
            </a:endParaRPr>
          </a:p>
        </p:txBody>
      </p:sp>
      <p:sp>
        <p:nvSpPr>
          <p:cNvPr id="29" name="PlaceHolder 2"/>
          <p:cNvSpPr>
            <a:spLocks noGrp="1"/>
          </p:cNvSpPr>
          <p:nvPr>
            <p:ph type="body"/>
          </p:nvPr>
        </p:nvSpPr>
        <p:spPr>
          <a:xfrm>
            <a:off x="457200" y="1203480"/>
            <a:ext cx="8229240" cy="142272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
        <p:nvSpPr>
          <p:cNvPr id="30" name="PlaceHolder 3"/>
          <p:cNvSpPr>
            <a:spLocks noGrp="1"/>
          </p:cNvSpPr>
          <p:nvPr>
            <p:ph type="body"/>
          </p:nvPr>
        </p:nvSpPr>
        <p:spPr>
          <a:xfrm>
            <a:off x="457200" y="2761920"/>
            <a:ext cx="8229240" cy="142272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457200" y="205200"/>
            <a:ext cx="8229240" cy="858600"/>
          </a:xfrm>
          <a:prstGeom prst="rect">
            <a:avLst/>
          </a:prstGeom>
        </p:spPr>
        <p:txBody>
          <a:bodyPr lIns="0" rIns="0" tIns="0" bIns="0" anchor="ctr"/>
          <a:p>
            <a:pPr algn="ctr"/>
            <a:endParaRPr b="0" lang="en-US" sz="4400" spc="-1" strike="noStrike">
              <a:solidFill>
                <a:srgbClr val="000000"/>
              </a:solidFill>
              <a:uFill>
                <a:solidFill>
                  <a:srgbClr val="ffffff"/>
                </a:solidFill>
              </a:uFill>
              <a:latin typeface="Arial"/>
            </a:endParaRPr>
          </a:p>
        </p:txBody>
      </p:sp>
      <p:sp>
        <p:nvSpPr>
          <p:cNvPr id="32" name="PlaceHolder 2"/>
          <p:cNvSpPr>
            <a:spLocks noGrp="1"/>
          </p:cNvSpPr>
          <p:nvPr>
            <p:ph type="body"/>
          </p:nvPr>
        </p:nvSpPr>
        <p:spPr>
          <a:xfrm>
            <a:off x="457200" y="1203480"/>
            <a:ext cx="4015800" cy="142272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
        <p:nvSpPr>
          <p:cNvPr id="33" name="PlaceHolder 3"/>
          <p:cNvSpPr>
            <a:spLocks noGrp="1"/>
          </p:cNvSpPr>
          <p:nvPr>
            <p:ph type="body"/>
          </p:nvPr>
        </p:nvSpPr>
        <p:spPr>
          <a:xfrm>
            <a:off x="4674240" y="1203480"/>
            <a:ext cx="4015800" cy="142272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
        <p:nvSpPr>
          <p:cNvPr id="34" name="PlaceHolder 4"/>
          <p:cNvSpPr>
            <a:spLocks noGrp="1"/>
          </p:cNvSpPr>
          <p:nvPr>
            <p:ph type="body"/>
          </p:nvPr>
        </p:nvSpPr>
        <p:spPr>
          <a:xfrm>
            <a:off x="4674240" y="2761920"/>
            <a:ext cx="4015800" cy="142272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
        <p:nvSpPr>
          <p:cNvPr id="35" name="PlaceHolder 5"/>
          <p:cNvSpPr>
            <a:spLocks noGrp="1"/>
          </p:cNvSpPr>
          <p:nvPr>
            <p:ph type="body"/>
          </p:nvPr>
        </p:nvSpPr>
        <p:spPr>
          <a:xfrm>
            <a:off x="457200" y="2761920"/>
            <a:ext cx="4015800" cy="142272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6" name="PlaceHolder 1"/>
          <p:cNvSpPr>
            <a:spLocks noGrp="1"/>
          </p:cNvSpPr>
          <p:nvPr>
            <p:ph type="title"/>
          </p:nvPr>
        </p:nvSpPr>
        <p:spPr>
          <a:xfrm>
            <a:off x="457200" y="205200"/>
            <a:ext cx="8229240" cy="858600"/>
          </a:xfrm>
          <a:prstGeom prst="rect">
            <a:avLst/>
          </a:prstGeom>
        </p:spPr>
        <p:txBody>
          <a:bodyPr lIns="0" rIns="0" tIns="0" bIns="0" anchor="ctr"/>
          <a:p>
            <a:pPr algn="ctr"/>
            <a:endParaRPr b="0" lang="en-US" sz="4400" spc="-1" strike="noStrike">
              <a:solidFill>
                <a:srgbClr val="000000"/>
              </a:solidFill>
              <a:uFill>
                <a:solidFill>
                  <a:srgbClr val="ffffff"/>
                </a:solidFill>
              </a:uFill>
              <a:latin typeface="Arial"/>
            </a:endParaRPr>
          </a:p>
        </p:txBody>
      </p:sp>
      <p:sp>
        <p:nvSpPr>
          <p:cNvPr id="37" name="PlaceHolder 2"/>
          <p:cNvSpPr>
            <a:spLocks noGrp="1"/>
          </p:cNvSpPr>
          <p:nvPr>
            <p:ph type="body"/>
          </p:nvPr>
        </p:nvSpPr>
        <p:spPr>
          <a:xfrm>
            <a:off x="457200" y="1203480"/>
            <a:ext cx="8229240" cy="298296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
        <p:nvSpPr>
          <p:cNvPr id="38" name="PlaceHolder 3"/>
          <p:cNvSpPr>
            <a:spLocks noGrp="1"/>
          </p:cNvSpPr>
          <p:nvPr>
            <p:ph type="body"/>
          </p:nvPr>
        </p:nvSpPr>
        <p:spPr>
          <a:xfrm>
            <a:off x="457200" y="1203480"/>
            <a:ext cx="8229240" cy="298296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pic>
        <p:nvPicPr>
          <p:cNvPr id="39" name="" descr=""/>
          <p:cNvPicPr/>
          <p:nvPr/>
        </p:nvPicPr>
        <p:blipFill>
          <a:blip r:embed="rId2"/>
          <a:stretch/>
        </p:blipFill>
        <p:spPr>
          <a:xfrm>
            <a:off x="2702160" y="1203480"/>
            <a:ext cx="3738600" cy="2982960"/>
          </a:xfrm>
          <a:prstGeom prst="rect">
            <a:avLst/>
          </a:prstGeom>
          <a:ln>
            <a:noFill/>
          </a:ln>
        </p:spPr>
      </p:pic>
      <p:pic>
        <p:nvPicPr>
          <p:cNvPr id="40" name="" descr=""/>
          <p:cNvPicPr/>
          <p:nvPr/>
        </p:nvPicPr>
        <p:blipFill>
          <a:blip r:embed="rId3"/>
          <a:stretch/>
        </p:blipFill>
        <p:spPr>
          <a:xfrm>
            <a:off x="2702160" y="1203480"/>
            <a:ext cx="3738600" cy="2982960"/>
          </a:xfrm>
          <a:prstGeom prst="rect">
            <a:avLst/>
          </a:prstGeom>
          <a:ln>
            <a:noFill/>
          </a:ln>
        </p:spPr>
      </p:pic>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3" name="PlaceHolder 1"/>
          <p:cNvSpPr>
            <a:spLocks noGrp="1"/>
          </p:cNvSpPr>
          <p:nvPr>
            <p:ph type="title"/>
          </p:nvPr>
        </p:nvSpPr>
        <p:spPr>
          <a:xfrm>
            <a:off x="457200" y="205200"/>
            <a:ext cx="8229240" cy="858600"/>
          </a:xfrm>
          <a:prstGeom prst="rect">
            <a:avLst/>
          </a:prstGeom>
        </p:spPr>
        <p:txBody>
          <a:bodyPr lIns="0" rIns="0" tIns="0" bIns="0" anchor="ctr"/>
          <a:p>
            <a:pPr algn="ctr"/>
            <a:endParaRPr b="0" lang="en-US" sz="4400" spc="-1" strike="noStrike">
              <a:solidFill>
                <a:srgbClr val="000000"/>
              </a:solidFill>
              <a:uFill>
                <a:solidFill>
                  <a:srgbClr val="ffffff"/>
                </a:solidFill>
              </a:uFill>
              <a:latin typeface="Arial"/>
            </a:endParaRPr>
          </a:p>
        </p:txBody>
      </p:sp>
      <p:sp>
        <p:nvSpPr>
          <p:cNvPr id="54" name="PlaceHolder 2"/>
          <p:cNvSpPr>
            <a:spLocks noGrp="1"/>
          </p:cNvSpPr>
          <p:nvPr>
            <p:ph type="subTitle"/>
          </p:nvPr>
        </p:nvSpPr>
        <p:spPr>
          <a:xfrm>
            <a:off x="457200" y="1203480"/>
            <a:ext cx="8229240" cy="2982960"/>
          </a:xfrm>
          <a:prstGeom prst="rect">
            <a:avLst/>
          </a:prstGeom>
        </p:spPr>
        <p:txBody>
          <a:bodyPr lIns="0" rIns="0" tIns="0" bIns="0" anchor="ctr"/>
          <a:p>
            <a:pPr algn="ctr"/>
            <a:endParaRPr b="0" lang="en-US" sz="3200" spc="-1" strike="noStrike">
              <a:solidFill>
                <a:srgbClr val="000000"/>
              </a:solidFill>
              <a:uFill>
                <a:solidFill>
                  <a:srgbClr val="ffffff"/>
                </a:solidFill>
              </a:uFill>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457200" y="205200"/>
            <a:ext cx="8229240" cy="858600"/>
          </a:xfrm>
          <a:prstGeom prst="rect">
            <a:avLst/>
          </a:prstGeom>
        </p:spPr>
        <p:txBody>
          <a:bodyPr lIns="0" rIns="0" tIns="0" bIns="0" anchor="ctr"/>
          <a:p>
            <a:pPr algn="ctr"/>
            <a:endParaRPr b="0" lang="en-US" sz="4400" spc="-1" strike="noStrike">
              <a:solidFill>
                <a:srgbClr val="000000"/>
              </a:solidFill>
              <a:uFill>
                <a:solidFill>
                  <a:srgbClr val="ffffff"/>
                </a:solidFill>
              </a:uFill>
              <a:latin typeface="Arial"/>
            </a:endParaRPr>
          </a:p>
        </p:txBody>
      </p:sp>
      <p:sp>
        <p:nvSpPr>
          <p:cNvPr id="56" name="PlaceHolder 2"/>
          <p:cNvSpPr>
            <a:spLocks noGrp="1"/>
          </p:cNvSpPr>
          <p:nvPr>
            <p:ph type="body"/>
          </p:nvPr>
        </p:nvSpPr>
        <p:spPr>
          <a:xfrm>
            <a:off x="457200" y="1203480"/>
            <a:ext cx="8229240" cy="298296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457200" y="205200"/>
            <a:ext cx="8229240" cy="858600"/>
          </a:xfrm>
          <a:prstGeom prst="rect">
            <a:avLst/>
          </a:prstGeom>
        </p:spPr>
        <p:txBody>
          <a:bodyPr lIns="0" rIns="0" tIns="0" bIns="0" anchor="ctr"/>
          <a:p>
            <a:pPr algn="ctr"/>
            <a:endParaRPr b="0" lang="en-US" sz="4400" spc="-1" strike="noStrike">
              <a:solidFill>
                <a:srgbClr val="000000"/>
              </a:solidFill>
              <a:uFill>
                <a:solidFill>
                  <a:srgbClr val="ffffff"/>
                </a:solidFill>
              </a:uFill>
              <a:latin typeface="Arial"/>
            </a:endParaRPr>
          </a:p>
        </p:txBody>
      </p:sp>
      <p:sp>
        <p:nvSpPr>
          <p:cNvPr id="58" name="PlaceHolder 2"/>
          <p:cNvSpPr>
            <a:spLocks noGrp="1"/>
          </p:cNvSpPr>
          <p:nvPr>
            <p:ph type="body"/>
          </p:nvPr>
        </p:nvSpPr>
        <p:spPr>
          <a:xfrm>
            <a:off x="457200" y="1203480"/>
            <a:ext cx="4015800" cy="298296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
        <p:nvSpPr>
          <p:cNvPr id="59" name="PlaceHolder 3"/>
          <p:cNvSpPr>
            <a:spLocks noGrp="1"/>
          </p:cNvSpPr>
          <p:nvPr>
            <p:ph type="body"/>
          </p:nvPr>
        </p:nvSpPr>
        <p:spPr>
          <a:xfrm>
            <a:off x="4674240" y="1203480"/>
            <a:ext cx="4015800" cy="298296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60" name="PlaceHolder 1"/>
          <p:cNvSpPr>
            <a:spLocks noGrp="1"/>
          </p:cNvSpPr>
          <p:nvPr>
            <p:ph type="title"/>
          </p:nvPr>
        </p:nvSpPr>
        <p:spPr>
          <a:xfrm>
            <a:off x="457200" y="205200"/>
            <a:ext cx="8229240" cy="858600"/>
          </a:xfrm>
          <a:prstGeom prst="rect">
            <a:avLst/>
          </a:prstGeom>
        </p:spPr>
        <p:txBody>
          <a:bodyPr lIns="0" rIns="0" tIns="0" bIns="0" anchor="ctr"/>
          <a:p>
            <a:pPr algn="ctr"/>
            <a:endParaRPr b="0" lang="en-US" sz="4400" spc="-1" strike="noStrike">
              <a:solidFill>
                <a:srgbClr val="000000"/>
              </a:solidFill>
              <a:uFill>
                <a:solidFill>
                  <a:srgbClr val="ffffff"/>
                </a:solidFill>
              </a:uFill>
              <a:latin typeface="Arial"/>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61" name="PlaceHolder 1"/>
          <p:cNvSpPr>
            <a:spLocks noGrp="1"/>
          </p:cNvSpPr>
          <p:nvPr>
            <p:ph type="subTitle"/>
          </p:nvPr>
        </p:nvSpPr>
        <p:spPr>
          <a:xfrm>
            <a:off x="457200" y="205200"/>
            <a:ext cx="8229240" cy="3981240"/>
          </a:xfrm>
          <a:prstGeom prst="rect">
            <a:avLst/>
          </a:prstGeom>
        </p:spPr>
        <p:txBody>
          <a:bodyPr lIns="0" rIns="0" tIns="0" bIns="0" anchor="ctr"/>
          <a:p>
            <a:pPr algn="ctr"/>
            <a:endParaRPr b="0" lang="en-US" sz="3200" spc="-1" strike="noStrike">
              <a:solidFill>
                <a:srgbClr val="000000"/>
              </a:solidFill>
              <a:uFill>
                <a:solidFill>
                  <a:srgbClr val="ffffff"/>
                </a:solidFill>
              </a:uFill>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62" name="PlaceHolder 1"/>
          <p:cNvSpPr>
            <a:spLocks noGrp="1"/>
          </p:cNvSpPr>
          <p:nvPr>
            <p:ph type="title"/>
          </p:nvPr>
        </p:nvSpPr>
        <p:spPr>
          <a:xfrm>
            <a:off x="457200" y="205200"/>
            <a:ext cx="8229240" cy="858600"/>
          </a:xfrm>
          <a:prstGeom prst="rect">
            <a:avLst/>
          </a:prstGeom>
        </p:spPr>
        <p:txBody>
          <a:bodyPr lIns="0" rIns="0" tIns="0" bIns="0" anchor="ctr"/>
          <a:p>
            <a:pPr algn="ctr"/>
            <a:endParaRPr b="0" lang="en-US" sz="4400" spc="-1" strike="noStrike">
              <a:solidFill>
                <a:srgbClr val="000000"/>
              </a:solidFill>
              <a:uFill>
                <a:solidFill>
                  <a:srgbClr val="ffffff"/>
                </a:solidFill>
              </a:uFill>
              <a:latin typeface="Arial"/>
            </a:endParaRPr>
          </a:p>
        </p:txBody>
      </p:sp>
      <p:sp>
        <p:nvSpPr>
          <p:cNvPr id="63" name="PlaceHolder 2"/>
          <p:cNvSpPr>
            <a:spLocks noGrp="1"/>
          </p:cNvSpPr>
          <p:nvPr>
            <p:ph type="body"/>
          </p:nvPr>
        </p:nvSpPr>
        <p:spPr>
          <a:xfrm>
            <a:off x="457200" y="1203480"/>
            <a:ext cx="4015800" cy="142272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
        <p:nvSpPr>
          <p:cNvPr id="64" name="PlaceHolder 3"/>
          <p:cNvSpPr>
            <a:spLocks noGrp="1"/>
          </p:cNvSpPr>
          <p:nvPr>
            <p:ph type="body"/>
          </p:nvPr>
        </p:nvSpPr>
        <p:spPr>
          <a:xfrm>
            <a:off x="457200" y="2761920"/>
            <a:ext cx="4015800" cy="142272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
        <p:nvSpPr>
          <p:cNvPr id="65" name="PlaceHolder 4"/>
          <p:cNvSpPr>
            <a:spLocks noGrp="1"/>
          </p:cNvSpPr>
          <p:nvPr>
            <p:ph type="body"/>
          </p:nvPr>
        </p:nvSpPr>
        <p:spPr>
          <a:xfrm>
            <a:off x="4674240" y="1203480"/>
            <a:ext cx="4015800" cy="298296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7" name="PlaceHolder 1"/>
          <p:cNvSpPr>
            <a:spLocks noGrp="1"/>
          </p:cNvSpPr>
          <p:nvPr>
            <p:ph type="title"/>
          </p:nvPr>
        </p:nvSpPr>
        <p:spPr>
          <a:xfrm>
            <a:off x="457200" y="205200"/>
            <a:ext cx="8229240" cy="858600"/>
          </a:xfrm>
          <a:prstGeom prst="rect">
            <a:avLst/>
          </a:prstGeom>
        </p:spPr>
        <p:txBody>
          <a:bodyPr lIns="0" rIns="0" tIns="0" bIns="0" anchor="ctr"/>
          <a:p>
            <a:pPr algn="ctr"/>
            <a:endParaRPr b="0" lang="en-US" sz="4400" spc="-1" strike="noStrike">
              <a:solidFill>
                <a:srgbClr val="000000"/>
              </a:solidFill>
              <a:uFill>
                <a:solidFill>
                  <a:srgbClr val="ffffff"/>
                </a:solidFill>
              </a:uFill>
              <a:latin typeface="Arial"/>
            </a:endParaRPr>
          </a:p>
        </p:txBody>
      </p:sp>
      <p:sp>
        <p:nvSpPr>
          <p:cNvPr id="8" name="PlaceHolder 2"/>
          <p:cNvSpPr>
            <a:spLocks noGrp="1"/>
          </p:cNvSpPr>
          <p:nvPr>
            <p:ph type="subTitle"/>
          </p:nvPr>
        </p:nvSpPr>
        <p:spPr>
          <a:xfrm>
            <a:off x="457200" y="1203480"/>
            <a:ext cx="8229240" cy="2982960"/>
          </a:xfrm>
          <a:prstGeom prst="rect">
            <a:avLst/>
          </a:prstGeom>
        </p:spPr>
        <p:txBody>
          <a:bodyPr lIns="0" rIns="0" tIns="0" bIns="0" anchor="ctr"/>
          <a:p>
            <a:pPr algn="ctr"/>
            <a:endParaRPr b="0" lang="en-US" sz="3200" spc="-1" strike="noStrike">
              <a:solidFill>
                <a:srgbClr val="000000"/>
              </a:solidFill>
              <a:uFill>
                <a:solidFill>
                  <a:srgbClr val="ffffff"/>
                </a:solidFill>
              </a:uFill>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66" name="PlaceHolder 1"/>
          <p:cNvSpPr>
            <a:spLocks noGrp="1"/>
          </p:cNvSpPr>
          <p:nvPr>
            <p:ph type="title"/>
          </p:nvPr>
        </p:nvSpPr>
        <p:spPr>
          <a:xfrm>
            <a:off x="457200" y="205200"/>
            <a:ext cx="8229240" cy="858600"/>
          </a:xfrm>
          <a:prstGeom prst="rect">
            <a:avLst/>
          </a:prstGeom>
        </p:spPr>
        <p:txBody>
          <a:bodyPr lIns="0" rIns="0" tIns="0" bIns="0" anchor="ctr"/>
          <a:p>
            <a:pPr algn="ctr"/>
            <a:endParaRPr b="0" lang="en-US" sz="4400" spc="-1" strike="noStrike">
              <a:solidFill>
                <a:srgbClr val="000000"/>
              </a:solidFill>
              <a:uFill>
                <a:solidFill>
                  <a:srgbClr val="ffffff"/>
                </a:solidFill>
              </a:uFill>
              <a:latin typeface="Arial"/>
            </a:endParaRPr>
          </a:p>
        </p:txBody>
      </p:sp>
      <p:sp>
        <p:nvSpPr>
          <p:cNvPr id="67" name="PlaceHolder 2"/>
          <p:cNvSpPr>
            <a:spLocks noGrp="1"/>
          </p:cNvSpPr>
          <p:nvPr>
            <p:ph type="body"/>
          </p:nvPr>
        </p:nvSpPr>
        <p:spPr>
          <a:xfrm>
            <a:off x="457200" y="1203480"/>
            <a:ext cx="4015800" cy="298296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
        <p:nvSpPr>
          <p:cNvPr id="68" name="PlaceHolder 3"/>
          <p:cNvSpPr>
            <a:spLocks noGrp="1"/>
          </p:cNvSpPr>
          <p:nvPr>
            <p:ph type="body"/>
          </p:nvPr>
        </p:nvSpPr>
        <p:spPr>
          <a:xfrm>
            <a:off x="4674240" y="1203480"/>
            <a:ext cx="4015800" cy="142272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
        <p:nvSpPr>
          <p:cNvPr id="69" name="PlaceHolder 4"/>
          <p:cNvSpPr>
            <a:spLocks noGrp="1"/>
          </p:cNvSpPr>
          <p:nvPr>
            <p:ph type="body"/>
          </p:nvPr>
        </p:nvSpPr>
        <p:spPr>
          <a:xfrm>
            <a:off x="4674240" y="2761920"/>
            <a:ext cx="4015800" cy="142272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457200" y="205200"/>
            <a:ext cx="8229240" cy="858600"/>
          </a:xfrm>
          <a:prstGeom prst="rect">
            <a:avLst/>
          </a:prstGeom>
        </p:spPr>
        <p:txBody>
          <a:bodyPr lIns="0" rIns="0" tIns="0" bIns="0" anchor="ctr"/>
          <a:p>
            <a:pPr algn="ctr"/>
            <a:endParaRPr b="0" lang="en-US" sz="4400" spc="-1" strike="noStrike">
              <a:solidFill>
                <a:srgbClr val="000000"/>
              </a:solidFill>
              <a:uFill>
                <a:solidFill>
                  <a:srgbClr val="ffffff"/>
                </a:solidFill>
              </a:uFill>
              <a:latin typeface="Arial"/>
            </a:endParaRPr>
          </a:p>
        </p:txBody>
      </p:sp>
      <p:sp>
        <p:nvSpPr>
          <p:cNvPr id="71" name="PlaceHolder 2"/>
          <p:cNvSpPr>
            <a:spLocks noGrp="1"/>
          </p:cNvSpPr>
          <p:nvPr>
            <p:ph type="body"/>
          </p:nvPr>
        </p:nvSpPr>
        <p:spPr>
          <a:xfrm>
            <a:off x="457200" y="1203480"/>
            <a:ext cx="4015800" cy="142272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
        <p:nvSpPr>
          <p:cNvPr id="72" name="PlaceHolder 3"/>
          <p:cNvSpPr>
            <a:spLocks noGrp="1"/>
          </p:cNvSpPr>
          <p:nvPr>
            <p:ph type="body"/>
          </p:nvPr>
        </p:nvSpPr>
        <p:spPr>
          <a:xfrm>
            <a:off x="4674240" y="1203480"/>
            <a:ext cx="4015800" cy="142272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
        <p:nvSpPr>
          <p:cNvPr id="73" name="PlaceHolder 4"/>
          <p:cNvSpPr>
            <a:spLocks noGrp="1"/>
          </p:cNvSpPr>
          <p:nvPr>
            <p:ph type="body"/>
          </p:nvPr>
        </p:nvSpPr>
        <p:spPr>
          <a:xfrm>
            <a:off x="457200" y="2761920"/>
            <a:ext cx="8229240" cy="142272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74" name="PlaceHolder 1"/>
          <p:cNvSpPr>
            <a:spLocks noGrp="1"/>
          </p:cNvSpPr>
          <p:nvPr>
            <p:ph type="title"/>
          </p:nvPr>
        </p:nvSpPr>
        <p:spPr>
          <a:xfrm>
            <a:off x="457200" y="205200"/>
            <a:ext cx="8229240" cy="858600"/>
          </a:xfrm>
          <a:prstGeom prst="rect">
            <a:avLst/>
          </a:prstGeom>
        </p:spPr>
        <p:txBody>
          <a:bodyPr lIns="0" rIns="0" tIns="0" bIns="0" anchor="ctr"/>
          <a:p>
            <a:pPr algn="ctr"/>
            <a:endParaRPr b="0" lang="en-US" sz="4400" spc="-1" strike="noStrike">
              <a:solidFill>
                <a:srgbClr val="000000"/>
              </a:solidFill>
              <a:uFill>
                <a:solidFill>
                  <a:srgbClr val="ffffff"/>
                </a:solidFill>
              </a:uFill>
              <a:latin typeface="Arial"/>
            </a:endParaRPr>
          </a:p>
        </p:txBody>
      </p:sp>
      <p:sp>
        <p:nvSpPr>
          <p:cNvPr id="75" name="PlaceHolder 2"/>
          <p:cNvSpPr>
            <a:spLocks noGrp="1"/>
          </p:cNvSpPr>
          <p:nvPr>
            <p:ph type="body"/>
          </p:nvPr>
        </p:nvSpPr>
        <p:spPr>
          <a:xfrm>
            <a:off x="457200" y="1203480"/>
            <a:ext cx="8229240" cy="142272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
        <p:nvSpPr>
          <p:cNvPr id="76" name="PlaceHolder 3"/>
          <p:cNvSpPr>
            <a:spLocks noGrp="1"/>
          </p:cNvSpPr>
          <p:nvPr>
            <p:ph type="body"/>
          </p:nvPr>
        </p:nvSpPr>
        <p:spPr>
          <a:xfrm>
            <a:off x="457200" y="2761920"/>
            <a:ext cx="8229240" cy="142272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7" name="PlaceHolder 1"/>
          <p:cNvSpPr>
            <a:spLocks noGrp="1"/>
          </p:cNvSpPr>
          <p:nvPr>
            <p:ph type="title"/>
          </p:nvPr>
        </p:nvSpPr>
        <p:spPr>
          <a:xfrm>
            <a:off x="457200" y="205200"/>
            <a:ext cx="8229240" cy="858600"/>
          </a:xfrm>
          <a:prstGeom prst="rect">
            <a:avLst/>
          </a:prstGeom>
        </p:spPr>
        <p:txBody>
          <a:bodyPr lIns="0" rIns="0" tIns="0" bIns="0" anchor="ctr"/>
          <a:p>
            <a:pPr algn="ctr"/>
            <a:endParaRPr b="0" lang="en-US" sz="4400" spc="-1" strike="noStrike">
              <a:solidFill>
                <a:srgbClr val="000000"/>
              </a:solidFill>
              <a:uFill>
                <a:solidFill>
                  <a:srgbClr val="ffffff"/>
                </a:solidFill>
              </a:uFill>
              <a:latin typeface="Arial"/>
            </a:endParaRPr>
          </a:p>
        </p:txBody>
      </p:sp>
      <p:sp>
        <p:nvSpPr>
          <p:cNvPr id="78" name="PlaceHolder 2"/>
          <p:cNvSpPr>
            <a:spLocks noGrp="1"/>
          </p:cNvSpPr>
          <p:nvPr>
            <p:ph type="body"/>
          </p:nvPr>
        </p:nvSpPr>
        <p:spPr>
          <a:xfrm>
            <a:off x="457200" y="1203480"/>
            <a:ext cx="4015800" cy="142272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
        <p:nvSpPr>
          <p:cNvPr id="79" name="PlaceHolder 3"/>
          <p:cNvSpPr>
            <a:spLocks noGrp="1"/>
          </p:cNvSpPr>
          <p:nvPr>
            <p:ph type="body"/>
          </p:nvPr>
        </p:nvSpPr>
        <p:spPr>
          <a:xfrm>
            <a:off x="4674240" y="1203480"/>
            <a:ext cx="4015800" cy="142272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
        <p:nvSpPr>
          <p:cNvPr id="80" name="PlaceHolder 4"/>
          <p:cNvSpPr>
            <a:spLocks noGrp="1"/>
          </p:cNvSpPr>
          <p:nvPr>
            <p:ph type="body"/>
          </p:nvPr>
        </p:nvSpPr>
        <p:spPr>
          <a:xfrm>
            <a:off x="4674240" y="2761920"/>
            <a:ext cx="4015800" cy="142272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
        <p:nvSpPr>
          <p:cNvPr id="81" name="PlaceHolder 5"/>
          <p:cNvSpPr>
            <a:spLocks noGrp="1"/>
          </p:cNvSpPr>
          <p:nvPr>
            <p:ph type="body"/>
          </p:nvPr>
        </p:nvSpPr>
        <p:spPr>
          <a:xfrm>
            <a:off x="457200" y="2761920"/>
            <a:ext cx="4015800" cy="142272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82" name="PlaceHolder 1"/>
          <p:cNvSpPr>
            <a:spLocks noGrp="1"/>
          </p:cNvSpPr>
          <p:nvPr>
            <p:ph type="title"/>
          </p:nvPr>
        </p:nvSpPr>
        <p:spPr>
          <a:xfrm>
            <a:off x="457200" y="205200"/>
            <a:ext cx="8229240" cy="858600"/>
          </a:xfrm>
          <a:prstGeom prst="rect">
            <a:avLst/>
          </a:prstGeom>
        </p:spPr>
        <p:txBody>
          <a:bodyPr lIns="0" rIns="0" tIns="0" bIns="0" anchor="ctr"/>
          <a:p>
            <a:pPr algn="ctr"/>
            <a:endParaRPr b="0" lang="en-US" sz="4400" spc="-1" strike="noStrike">
              <a:solidFill>
                <a:srgbClr val="000000"/>
              </a:solidFill>
              <a:uFill>
                <a:solidFill>
                  <a:srgbClr val="ffffff"/>
                </a:solidFill>
              </a:uFill>
              <a:latin typeface="Arial"/>
            </a:endParaRPr>
          </a:p>
        </p:txBody>
      </p:sp>
      <p:sp>
        <p:nvSpPr>
          <p:cNvPr id="83" name="PlaceHolder 2"/>
          <p:cNvSpPr>
            <a:spLocks noGrp="1"/>
          </p:cNvSpPr>
          <p:nvPr>
            <p:ph type="body"/>
          </p:nvPr>
        </p:nvSpPr>
        <p:spPr>
          <a:xfrm>
            <a:off x="457200" y="1203480"/>
            <a:ext cx="8229240" cy="298296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
        <p:nvSpPr>
          <p:cNvPr id="84" name="PlaceHolder 3"/>
          <p:cNvSpPr>
            <a:spLocks noGrp="1"/>
          </p:cNvSpPr>
          <p:nvPr>
            <p:ph type="body"/>
          </p:nvPr>
        </p:nvSpPr>
        <p:spPr>
          <a:xfrm>
            <a:off x="457200" y="1203480"/>
            <a:ext cx="8229240" cy="298296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pic>
        <p:nvPicPr>
          <p:cNvPr id="85" name="" descr=""/>
          <p:cNvPicPr/>
          <p:nvPr/>
        </p:nvPicPr>
        <p:blipFill>
          <a:blip r:embed="rId2"/>
          <a:stretch/>
        </p:blipFill>
        <p:spPr>
          <a:xfrm>
            <a:off x="2702160" y="1203480"/>
            <a:ext cx="3738600" cy="2982960"/>
          </a:xfrm>
          <a:prstGeom prst="rect">
            <a:avLst/>
          </a:prstGeom>
          <a:ln>
            <a:noFill/>
          </a:ln>
        </p:spPr>
      </p:pic>
      <p:pic>
        <p:nvPicPr>
          <p:cNvPr id="86" name="" descr=""/>
          <p:cNvPicPr/>
          <p:nvPr/>
        </p:nvPicPr>
        <p:blipFill>
          <a:blip r:embed="rId3"/>
          <a:stretch/>
        </p:blipFill>
        <p:spPr>
          <a:xfrm>
            <a:off x="2702160" y="1203480"/>
            <a:ext cx="3738600" cy="2982960"/>
          </a:xfrm>
          <a:prstGeom prst="rect">
            <a:avLst/>
          </a:prstGeom>
          <a:ln>
            <a:noFill/>
          </a:ln>
        </p:spPr>
      </p:pic>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94" name="PlaceHolder 1"/>
          <p:cNvSpPr>
            <a:spLocks noGrp="1"/>
          </p:cNvSpPr>
          <p:nvPr>
            <p:ph type="title"/>
          </p:nvPr>
        </p:nvSpPr>
        <p:spPr>
          <a:xfrm>
            <a:off x="457200" y="205200"/>
            <a:ext cx="8229240" cy="858600"/>
          </a:xfrm>
          <a:prstGeom prst="rect">
            <a:avLst/>
          </a:prstGeom>
        </p:spPr>
        <p:txBody>
          <a:bodyPr lIns="0" rIns="0" tIns="0" bIns="0" anchor="ctr"/>
          <a:p>
            <a:pPr algn="ctr"/>
            <a:endParaRPr b="0" lang="en-US" sz="4400" spc="-1" strike="noStrike">
              <a:solidFill>
                <a:srgbClr val="000000"/>
              </a:solidFill>
              <a:uFill>
                <a:solidFill>
                  <a:srgbClr val="ffffff"/>
                </a:solidFill>
              </a:uFill>
              <a:latin typeface="Arial"/>
            </a:endParaRPr>
          </a:p>
        </p:txBody>
      </p:sp>
      <p:sp>
        <p:nvSpPr>
          <p:cNvPr id="95" name="PlaceHolder 2"/>
          <p:cNvSpPr>
            <a:spLocks noGrp="1"/>
          </p:cNvSpPr>
          <p:nvPr>
            <p:ph type="subTitle"/>
          </p:nvPr>
        </p:nvSpPr>
        <p:spPr>
          <a:xfrm>
            <a:off x="457200" y="1203480"/>
            <a:ext cx="8229240" cy="2982960"/>
          </a:xfrm>
          <a:prstGeom prst="rect">
            <a:avLst/>
          </a:prstGeom>
        </p:spPr>
        <p:txBody>
          <a:bodyPr lIns="0" rIns="0" tIns="0" bIns="0" anchor="ctr"/>
          <a:p>
            <a:pPr algn="ctr"/>
            <a:endParaRPr b="0" lang="en-US" sz="3200" spc="-1" strike="noStrike">
              <a:solidFill>
                <a:srgbClr val="000000"/>
              </a:solidFill>
              <a:uFill>
                <a:solidFill>
                  <a:srgbClr val="ffffff"/>
                </a:solidFill>
              </a:uFill>
              <a:latin typeface="Arial"/>
            </a:endParaRP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96" name="PlaceHolder 1"/>
          <p:cNvSpPr>
            <a:spLocks noGrp="1"/>
          </p:cNvSpPr>
          <p:nvPr>
            <p:ph type="title"/>
          </p:nvPr>
        </p:nvSpPr>
        <p:spPr>
          <a:xfrm>
            <a:off x="457200" y="205200"/>
            <a:ext cx="8229240" cy="858600"/>
          </a:xfrm>
          <a:prstGeom prst="rect">
            <a:avLst/>
          </a:prstGeom>
        </p:spPr>
        <p:txBody>
          <a:bodyPr lIns="0" rIns="0" tIns="0" bIns="0" anchor="ctr"/>
          <a:p>
            <a:pPr algn="ctr"/>
            <a:endParaRPr b="0" lang="en-US" sz="4400" spc="-1" strike="noStrike">
              <a:solidFill>
                <a:srgbClr val="000000"/>
              </a:solidFill>
              <a:uFill>
                <a:solidFill>
                  <a:srgbClr val="ffffff"/>
                </a:solidFill>
              </a:uFill>
              <a:latin typeface="Arial"/>
            </a:endParaRPr>
          </a:p>
        </p:txBody>
      </p:sp>
      <p:sp>
        <p:nvSpPr>
          <p:cNvPr id="97" name="PlaceHolder 2"/>
          <p:cNvSpPr>
            <a:spLocks noGrp="1"/>
          </p:cNvSpPr>
          <p:nvPr>
            <p:ph type="body"/>
          </p:nvPr>
        </p:nvSpPr>
        <p:spPr>
          <a:xfrm>
            <a:off x="457200" y="1203480"/>
            <a:ext cx="8229240" cy="298296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8" name="PlaceHolder 1"/>
          <p:cNvSpPr>
            <a:spLocks noGrp="1"/>
          </p:cNvSpPr>
          <p:nvPr>
            <p:ph type="title"/>
          </p:nvPr>
        </p:nvSpPr>
        <p:spPr>
          <a:xfrm>
            <a:off x="457200" y="205200"/>
            <a:ext cx="8229240" cy="858600"/>
          </a:xfrm>
          <a:prstGeom prst="rect">
            <a:avLst/>
          </a:prstGeom>
        </p:spPr>
        <p:txBody>
          <a:bodyPr lIns="0" rIns="0" tIns="0" bIns="0" anchor="ctr"/>
          <a:p>
            <a:pPr algn="ctr"/>
            <a:endParaRPr b="0" lang="en-US" sz="4400" spc="-1" strike="noStrike">
              <a:solidFill>
                <a:srgbClr val="000000"/>
              </a:solidFill>
              <a:uFill>
                <a:solidFill>
                  <a:srgbClr val="ffffff"/>
                </a:solidFill>
              </a:uFill>
              <a:latin typeface="Arial"/>
            </a:endParaRPr>
          </a:p>
        </p:txBody>
      </p:sp>
      <p:sp>
        <p:nvSpPr>
          <p:cNvPr id="99" name="PlaceHolder 2"/>
          <p:cNvSpPr>
            <a:spLocks noGrp="1"/>
          </p:cNvSpPr>
          <p:nvPr>
            <p:ph type="body"/>
          </p:nvPr>
        </p:nvSpPr>
        <p:spPr>
          <a:xfrm>
            <a:off x="457200" y="1203480"/>
            <a:ext cx="4015800" cy="298296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
        <p:nvSpPr>
          <p:cNvPr id="100" name="PlaceHolder 3"/>
          <p:cNvSpPr>
            <a:spLocks noGrp="1"/>
          </p:cNvSpPr>
          <p:nvPr>
            <p:ph type="body"/>
          </p:nvPr>
        </p:nvSpPr>
        <p:spPr>
          <a:xfrm>
            <a:off x="4674240" y="1203480"/>
            <a:ext cx="4015800" cy="298296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01" name="PlaceHolder 1"/>
          <p:cNvSpPr>
            <a:spLocks noGrp="1"/>
          </p:cNvSpPr>
          <p:nvPr>
            <p:ph type="title"/>
          </p:nvPr>
        </p:nvSpPr>
        <p:spPr>
          <a:xfrm>
            <a:off x="457200" y="205200"/>
            <a:ext cx="8229240" cy="858600"/>
          </a:xfrm>
          <a:prstGeom prst="rect">
            <a:avLst/>
          </a:prstGeom>
        </p:spPr>
        <p:txBody>
          <a:bodyPr lIns="0" rIns="0" tIns="0" bIns="0" anchor="ctr"/>
          <a:p>
            <a:pPr algn="ctr"/>
            <a:endParaRPr b="0" lang="en-US" sz="4400" spc="-1" strike="noStrike">
              <a:solidFill>
                <a:srgbClr val="000000"/>
              </a:solidFill>
              <a:uFill>
                <a:solidFill>
                  <a:srgbClr val="ffffff"/>
                </a:solidFill>
              </a:uFill>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05200"/>
            <a:ext cx="8229240" cy="858600"/>
          </a:xfrm>
          <a:prstGeom prst="rect">
            <a:avLst/>
          </a:prstGeom>
        </p:spPr>
        <p:txBody>
          <a:bodyPr lIns="0" rIns="0" tIns="0" bIns="0" anchor="ctr"/>
          <a:p>
            <a:pPr algn="ctr"/>
            <a:endParaRPr b="0" lang="en-US" sz="4400" spc="-1" strike="noStrike">
              <a:solidFill>
                <a:srgbClr val="000000"/>
              </a:solidFill>
              <a:uFill>
                <a:solidFill>
                  <a:srgbClr val="ffffff"/>
                </a:solidFill>
              </a:uFill>
              <a:latin typeface="Arial"/>
            </a:endParaRPr>
          </a:p>
        </p:txBody>
      </p:sp>
      <p:sp>
        <p:nvSpPr>
          <p:cNvPr id="10" name="PlaceHolder 2"/>
          <p:cNvSpPr>
            <a:spLocks noGrp="1"/>
          </p:cNvSpPr>
          <p:nvPr>
            <p:ph type="body"/>
          </p:nvPr>
        </p:nvSpPr>
        <p:spPr>
          <a:xfrm>
            <a:off x="457200" y="1203480"/>
            <a:ext cx="8229240" cy="298296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02" name="PlaceHolder 1"/>
          <p:cNvSpPr>
            <a:spLocks noGrp="1"/>
          </p:cNvSpPr>
          <p:nvPr>
            <p:ph type="subTitle"/>
          </p:nvPr>
        </p:nvSpPr>
        <p:spPr>
          <a:xfrm>
            <a:off x="457200" y="205200"/>
            <a:ext cx="8229240" cy="3981240"/>
          </a:xfrm>
          <a:prstGeom prst="rect">
            <a:avLst/>
          </a:prstGeom>
        </p:spPr>
        <p:txBody>
          <a:bodyPr lIns="0" rIns="0" tIns="0" bIns="0" anchor="ctr"/>
          <a:p>
            <a:pPr algn="ctr"/>
            <a:endParaRPr b="0" lang="en-US" sz="3200" spc="-1" strike="noStrike">
              <a:solidFill>
                <a:srgbClr val="000000"/>
              </a:solidFill>
              <a:uFill>
                <a:solidFill>
                  <a:srgbClr val="ffffff"/>
                </a:solidFill>
              </a:uFill>
              <a:latin typeface="Arial"/>
            </a:endParaRP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03" name="PlaceHolder 1"/>
          <p:cNvSpPr>
            <a:spLocks noGrp="1"/>
          </p:cNvSpPr>
          <p:nvPr>
            <p:ph type="title"/>
          </p:nvPr>
        </p:nvSpPr>
        <p:spPr>
          <a:xfrm>
            <a:off x="457200" y="205200"/>
            <a:ext cx="8229240" cy="858600"/>
          </a:xfrm>
          <a:prstGeom prst="rect">
            <a:avLst/>
          </a:prstGeom>
        </p:spPr>
        <p:txBody>
          <a:bodyPr lIns="0" rIns="0" tIns="0" bIns="0" anchor="ctr"/>
          <a:p>
            <a:pPr algn="ctr"/>
            <a:endParaRPr b="0" lang="en-US" sz="4400" spc="-1" strike="noStrike">
              <a:solidFill>
                <a:srgbClr val="000000"/>
              </a:solidFill>
              <a:uFill>
                <a:solidFill>
                  <a:srgbClr val="ffffff"/>
                </a:solidFill>
              </a:uFill>
              <a:latin typeface="Arial"/>
            </a:endParaRPr>
          </a:p>
        </p:txBody>
      </p:sp>
      <p:sp>
        <p:nvSpPr>
          <p:cNvPr id="104" name="PlaceHolder 2"/>
          <p:cNvSpPr>
            <a:spLocks noGrp="1"/>
          </p:cNvSpPr>
          <p:nvPr>
            <p:ph type="body"/>
          </p:nvPr>
        </p:nvSpPr>
        <p:spPr>
          <a:xfrm>
            <a:off x="457200" y="1203480"/>
            <a:ext cx="4015800" cy="142272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
        <p:nvSpPr>
          <p:cNvPr id="105" name="PlaceHolder 3"/>
          <p:cNvSpPr>
            <a:spLocks noGrp="1"/>
          </p:cNvSpPr>
          <p:nvPr>
            <p:ph type="body"/>
          </p:nvPr>
        </p:nvSpPr>
        <p:spPr>
          <a:xfrm>
            <a:off x="457200" y="2761920"/>
            <a:ext cx="4015800" cy="142272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
        <p:nvSpPr>
          <p:cNvPr id="106" name="PlaceHolder 4"/>
          <p:cNvSpPr>
            <a:spLocks noGrp="1"/>
          </p:cNvSpPr>
          <p:nvPr>
            <p:ph type="body"/>
          </p:nvPr>
        </p:nvSpPr>
        <p:spPr>
          <a:xfrm>
            <a:off x="4674240" y="1203480"/>
            <a:ext cx="4015800" cy="298296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07" name="PlaceHolder 1"/>
          <p:cNvSpPr>
            <a:spLocks noGrp="1"/>
          </p:cNvSpPr>
          <p:nvPr>
            <p:ph type="title"/>
          </p:nvPr>
        </p:nvSpPr>
        <p:spPr>
          <a:xfrm>
            <a:off x="457200" y="205200"/>
            <a:ext cx="8229240" cy="858600"/>
          </a:xfrm>
          <a:prstGeom prst="rect">
            <a:avLst/>
          </a:prstGeom>
        </p:spPr>
        <p:txBody>
          <a:bodyPr lIns="0" rIns="0" tIns="0" bIns="0" anchor="ctr"/>
          <a:p>
            <a:pPr algn="ctr"/>
            <a:endParaRPr b="0" lang="en-US" sz="4400" spc="-1" strike="noStrike">
              <a:solidFill>
                <a:srgbClr val="000000"/>
              </a:solidFill>
              <a:uFill>
                <a:solidFill>
                  <a:srgbClr val="ffffff"/>
                </a:solidFill>
              </a:uFill>
              <a:latin typeface="Arial"/>
            </a:endParaRPr>
          </a:p>
        </p:txBody>
      </p:sp>
      <p:sp>
        <p:nvSpPr>
          <p:cNvPr id="108" name="PlaceHolder 2"/>
          <p:cNvSpPr>
            <a:spLocks noGrp="1"/>
          </p:cNvSpPr>
          <p:nvPr>
            <p:ph type="body"/>
          </p:nvPr>
        </p:nvSpPr>
        <p:spPr>
          <a:xfrm>
            <a:off x="457200" y="1203480"/>
            <a:ext cx="4015800" cy="298296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
        <p:nvSpPr>
          <p:cNvPr id="109" name="PlaceHolder 3"/>
          <p:cNvSpPr>
            <a:spLocks noGrp="1"/>
          </p:cNvSpPr>
          <p:nvPr>
            <p:ph type="body"/>
          </p:nvPr>
        </p:nvSpPr>
        <p:spPr>
          <a:xfrm>
            <a:off x="4674240" y="1203480"/>
            <a:ext cx="4015800" cy="142272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
        <p:nvSpPr>
          <p:cNvPr id="110" name="PlaceHolder 4"/>
          <p:cNvSpPr>
            <a:spLocks noGrp="1"/>
          </p:cNvSpPr>
          <p:nvPr>
            <p:ph type="body"/>
          </p:nvPr>
        </p:nvSpPr>
        <p:spPr>
          <a:xfrm>
            <a:off x="4674240" y="2761920"/>
            <a:ext cx="4015800" cy="142272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11" name="PlaceHolder 1"/>
          <p:cNvSpPr>
            <a:spLocks noGrp="1"/>
          </p:cNvSpPr>
          <p:nvPr>
            <p:ph type="title"/>
          </p:nvPr>
        </p:nvSpPr>
        <p:spPr>
          <a:xfrm>
            <a:off x="457200" y="205200"/>
            <a:ext cx="8229240" cy="858600"/>
          </a:xfrm>
          <a:prstGeom prst="rect">
            <a:avLst/>
          </a:prstGeom>
        </p:spPr>
        <p:txBody>
          <a:bodyPr lIns="0" rIns="0" tIns="0" bIns="0" anchor="ctr"/>
          <a:p>
            <a:pPr algn="ctr"/>
            <a:endParaRPr b="0" lang="en-US" sz="4400" spc="-1" strike="noStrike">
              <a:solidFill>
                <a:srgbClr val="000000"/>
              </a:solidFill>
              <a:uFill>
                <a:solidFill>
                  <a:srgbClr val="ffffff"/>
                </a:solidFill>
              </a:uFill>
              <a:latin typeface="Arial"/>
            </a:endParaRPr>
          </a:p>
        </p:txBody>
      </p:sp>
      <p:sp>
        <p:nvSpPr>
          <p:cNvPr id="112" name="PlaceHolder 2"/>
          <p:cNvSpPr>
            <a:spLocks noGrp="1"/>
          </p:cNvSpPr>
          <p:nvPr>
            <p:ph type="body"/>
          </p:nvPr>
        </p:nvSpPr>
        <p:spPr>
          <a:xfrm>
            <a:off x="457200" y="1203480"/>
            <a:ext cx="4015800" cy="142272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
        <p:nvSpPr>
          <p:cNvPr id="113" name="PlaceHolder 3"/>
          <p:cNvSpPr>
            <a:spLocks noGrp="1"/>
          </p:cNvSpPr>
          <p:nvPr>
            <p:ph type="body"/>
          </p:nvPr>
        </p:nvSpPr>
        <p:spPr>
          <a:xfrm>
            <a:off x="4674240" y="1203480"/>
            <a:ext cx="4015800" cy="142272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
        <p:nvSpPr>
          <p:cNvPr id="114" name="PlaceHolder 4"/>
          <p:cNvSpPr>
            <a:spLocks noGrp="1"/>
          </p:cNvSpPr>
          <p:nvPr>
            <p:ph type="body"/>
          </p:nvPr>
        </p:nvSpPr>
        <p:spPr>
          <a:xfrm>
            <a:off x="457200" y="2761920"/>
            <a:ext cx="8229240" cy="142272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15" name="PlaceHolder 1"/>
          <p:cNvSpPr>
            <a:spLocks noGrp="1"/>
          </p:cNvSpPr>
          <p:nvPr>
            <p:ph type="title"/>
          </p:nvPr>
        </p:nvSpPr>
        <p:spPr>
          <a:xfrm>
            <a:off x="457200" y="205200"/>
            <a:ext cx="8229240" cy="858600"/>
          </a:xfrm>
          <a:prstGeom prst="rect">
            <a:avLst/>
          </a:prstGeom>
        </p:spPr>
        <p:txBody>
          <a:bodyPr lIns="0" rIns="0" tIns="0" bIns="0" anchor="ctr"/>
          <a:p>
            <a:pPr algn="ctr"/>
            <a:endParaRPr b="0" lang="en-US" sz="4400" spc="-1" strike="noStrike">
              <a:solidFill>
                <a:srgbClr val="000000"/>
              </a:solidFill>
              <a:uFill>
                <a:solidFill>
                  <a:srgbClr val="ffffff"/>
                </a:solidFill>
              </a:uFill>
              <a:latin typeface="Arial"/>
            </a:endParaRPr>
          </a:p>
        </p:txBody>
      </p:sp>
      <p:sp>
        <p:nvSpPr>
          <p:cNvPr id="116" name="PlaceHolder 2"/>
          <p:cNvSpPr>
            <a:spLocks noGrp="1"/>
          </p:cNvSpPr>
          <p:nvPr>
            <p:ph type="body"/>
          </p:nvPr>
        </p:nvSpPr>
        <p:spPr>
          <a:xfrm>
            <a:off x="457200" y="1203480"/>
            <a:ext cx="8229240" cy="142272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
        <p:nvSpPr>
          <p:cNvPr id="117" name="PlaceHolder 3"/>
          <p:cNvSpPr>
            <a:spLocks noGrp="1"/>
          </p:cNvSpPr>
          <p:nvPr>
            <p:ph type="body"/>
          </p:nvPr>
        </p:nvSpPr>
        <p:spPr>
          <a:xfrm>
            <a:off x="457200" y="2761920"/>
            <a:ext cx="8229240" cy="142272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18" name="PlaceHolder 1"/>
          <p:cNvSpPr>
            <a:spLocks noGrp="1"/>
          </p:cNvSpPr>
          <p:nvPr>
            <p:ph type="title"/>
          </p:nvPr>
        </p:nvSpPr>
        <p:spPr>
          <a:xfrm>
            <a:off x="457200" y="205200"/>
            <a:ext cx="8229240" cy="858600"/>
          </a:xfrm>
          <a:prstGeom prst="rect">
            <a:avLst/>
          </a:prstGeom>
        </p:spPr>
        <p:txBody>
          <a:bodyPr lIns="0" rIns="0" tIns="0" bIns="0" anchor="ctr"/>
          <a:p>
            <a:pPr algn="ctr"/>
            <a:endParaRPr b="0" lang="en-US" sz="4400" spc="-1" strike="noStrike">
              <a:solidFill>
                <a:srgbClr val="000000"/>
              </a:solidFill>
              <a:uFill>
                <a:solidFill>
                  <a:srgbClr val="ffffff"/>
                </a:solidFill>
              </a:uFill>
              <a:latin typeface="Arial"/>
            </a:endParaRPr>
          </a:p>
        </p:txBody>
      </p:sp>
      <p:sp>
        <p:nvSpPr>
          <p:cNvPr id="119" name="PlaceHolder 2"/>
          <p:cNvSpPr>
            <a:spLocks noGrp="1"/>
          </p:cNvSpPr>
          <p:nvPr>
            <p:ph type="body"/>
          </p:nvPr>
        </p:nvSpPr>
        <p:spPr>
          <a:xfrm>
            <a:off x="457200" y="1203480"/>
            <a:ext cx="4015800" cy="142272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
        <p:nvSpPr>
          <p:cNvPr id="120" name="PlaceHolder 3"/>
          <p:cNvSpPr>
            <a:spLocks noGrp="1"/>
          </p:cNvSpPr>
          <p:nvPr>
            <p:ph type="body"/>
          </p:nvPr>
        </p:nvSpPr>
        <p:spPr>
          <a:xfrm>
            <a:off x="4674240" y="1203480"/>
            <a:ext cx="4015800" cy="142272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
        <p:nvSpPr>
          <p:cNvPr id="121" name="PlaceHolder 4"/>
          <p:cNvSpPr>
            <a:spLocks noGrp="1"/>
          </p:cNvSpPr>
          <p:nvPr>
            <p:ph type="body"/>
          </p:nvPr>
        </p:nvSpPr>
        <p:spPr>
          <a:xfrm>
            <a:off x="4674240" y="2761920"/>
            <a:ext cx="4015800" cy="142272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
        <p:nvSpPr>
          <p:cNvPr id="122" name="PlaceHolder 5"/>
          <p:cNvSpPr>
            <a:spLocks noGrp="1"/>
          </p:cNvSpPr>
          <p:nvPr>
            <p:ph type="body"/>
          </p:nvPr>
        </p:nvSpPr>
        <p:spPr>
          <a:xfrm>
            <a:off x="457200" y="2761920"/>
            <a:ext cx="4015800" cy="142272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23" name="PlaceHolder 1"/>
          <p:cNvSpPr>
            <a:spLocks noGrp="1"/>
          </p:cNvSpPr>
          <p:nvPr>
            <p:ph type="title"/>
          </p:nvPr>
        </p:nvSpPr>
        <p:spPr>
          <a:xfrm>
            <a:off x="457200" y="205200"/>
            <a:ext cx="8229240" cy="858600"/>
          </a:xfrm>
          <a:prstGeom prst="rect">
            <a:avLst/>
          </a:prstGeom>
        </p:spPr>
        <p:txBody>
          <a:bodyPr lIns="0" rIns="0" tIns="0" bIns="0" anchor="ctr"/>
          <a:p>
            <a:pPr algn="ctr"/>
            <a:endParaRPr b="0" lang="en-US" sz="4400" spc="-1" strike="noStrike">
              <a:solidFill>
                <a:srgbClr val="000000"/>
              </a:solidFill>
              <a:uFill>
                <a:solidFill>
                  <a:srgbClr val="ffffff"/>
                </a:solidFill>
              </a:uFill>
              <a:latin typeface="Arial"/>
            </a:endParaRPr>
          </a:p>
        </p:txBody>
      </p:sp>
      <p:sp>
        <p:nvSpPr>
          <p:cNvPr id="124" name="PlaceHolder 2"/>
          <p:cNvSpPr>
            <a:spLocks noGrp="1"/>
          </p:cNvSpPr>
          <p:nvPr>
            <p:ph type="body"/>
          </p:nvPr>
        </p:nvSpPr>
        <p:spPr>
          <a:xfrm>
            <a:off x="457200" y="1203480"/>
            <a:ext cx="8229240" cy="298296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
        <p:nvSpPr>
          <p:cNvPr id="125" name="PlaceHolder 3"/>
          <p:cNvSpPr>
            <a:spLocks noGrp="1"/>
          </p:cNvSpPr>
          <p:nvPr>
            <p:ph type="body"/>
          </p:nvPr>
        </p:nvSpPr>
        <p:spPr>
          <a:xfrm>
            <a:off x="457200" y="1203480"/>
            <a:ext cx="8229240" cy="298296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pic>
        <p:nvPicPr>
          <p:cNvPr id="126" name="" descr=""/>
          <p:cNvPicPr/>
          <p:nvPr/>
        </p:nvPicPr>
        <p:blipFill>
          <a:blip r:embed="rId2"/>
          <a:stretch/>
        </p:blipFill>
        <p:spPr>
          <a:xfrm>
            <a:off x="2702160" y="1203480"/>
            <a:ext cx="3738600" cy="2982960"/>
          </a:xfrm>
          <a:prstGeom prst="rect">
            <a:avLst/>
          </a:prstGeom>
          <a:ln>
            <a:noFill/>
          </a:ln>
        </p:spPr>
      </p:pic>
      <p:pic>
        <p:nvPicPr>
          <p:cNvPr id="127" name="" descr=""/>
          <p:cNvPicPr/>
          <p:nvPr/>
        </p:nvPicPr>
        <p:blipFill>
          <a:blip r:embed="rId3"/>
          <a:stretch/>
        </p:blipFill>
        <p:spPr>
          <a:xfrm>
            <a:off x="2702160" y="1203480"/>
            <a:ext cx="3738600" cy="2982960"/>
          </a:xfrm>
          <a:prstGeom prst="rect">
            <a:avLst/>
          </a:prstGeom>
          <a:ln>
            <a:noFill/>
          </a:ln>
        </p:spPr>
      </p:pic>
    </p:spTree>
  </p:cSld>
</p:sldLayout>
</file>

<file path=ppt/slideLayouts/slideLayout3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3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35" name="PlaceHolder 1"/>
          <p:cNvSpPr>
            <a:spLocks noGrp="1"/>
          </p:cNvSpPr>
          <p:nvPr>
            <p:ph type="title"/>
          </p:nvPr>
        </p:nvSpPr>
        <p:spPr>
          <a:xfrm>
            <a:off x="457200" y="205200"/>
            <a:ext cx="8229240" cy="858600"/>
          </a:xfrm>
          <a:prstGeom prst="rect">
            <a:avLst/>
          </a:prstGeom>
        </p:spPr>
        <p:txBody>
          <a:bodyPr lIns="0" rIns="0" tIns="0" bIns="0" anchor="ctr"/>
          <a:p>
            <a:pPr algn="ctr"/>
            <a:endParaRPr b="0" lang="en-US" sz="4400" spc="-1" strike="noStrike">
              <a:solidFill>
                <a:srgbClr val="000000"/>
              </a:solidFill>
              <a:uFill>
                <a:solidFill>
                  <a:srgbClr val="ffffff"/>
                </a:solidFill>
              </a:uFill>
              <a:latin typeface="Arial"/>
            </a:endParaRPr>
          </a:p>
        </p:txBody>
      </p:sp>
      <p:sp>
        <p:nvSpPr>
          <p:cNvPr id="136" name="PlaceHolder 2"/>
          <p:cNvSpPr>
            <a:spLocks noGrp="1"/>
          </p:cNvSpPr>
          <p:nvPr>
            <p:ph type="subTitle"/>
          </p:nvPr>
        </p:nvSpPr>
        <p:spPr>
          <a:xfrm>
            <a:off x="457200" y="1203480"/>
            <a:ext cx="8229240" cy="2982960"/>
          </a:xfrm>
          <a:prstGeom prst="rect">
            <a:avLst/>
          </a:prstGeom>
        </p:spPr>
        <p:txBody>
          <a:bodyPr lIns="0" rIns="0" tIns="0" bIns="0" anchor="ctr"/>
          <a:p>
            <a:pPr algn="ctr"/>
            <a:endParaRPr b="0" lang="en-US" sz="3200" spc="-1" strike="noStrike">
              <a:solidFill>
                <a:srgbClr val="000000"/>
              </a:solidFill>
              <a:uFill>
                <a:solidFill>
                  <a:srgbClr val="ffffff"/>
                </a:solidFill>
              </a:uFill>
              <a:latin typeface="Arial"/>
            </a:endParaRPr>
          </a:p>
        </p:txBody>
      </p:sp>
    </p:spTree>
  </p:cSld>
</p:sldLayout>
</file>

<file path=ppt/slideLayouts/slideLayout3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37" name="PlaceHolder 1"/>
          <p:cNvSpPr>
            <a:spLocks noGrp="1"/>
          </p:cNvSpPr>
          <p:nvPr>
            <p:ph type="title"/>
          </p:nvPr>
        </p:nvSpPr>
        <p:spPr>
          <a:xfrm>
            <a:off x="457200" y="205200"/>
            <a:ext cx="8229240" cy="858600"/>
          </a:xfrm>
          <a:prstGeom prst="rect">
            <a:avLst/>
          </a:prstGeom>
        </p:spPr>
        <p:txBody>
          <a:bodyPr lIns="0" rIns="0" tIns="0" bIns="0" anchor="ctr"/>
          <a:p>
            <a:pPr algn="ctr"/>
            <a:endParaRPr b="0" lang="en-US" sz="4400" spc="-1" strike="noStrike">
              <a:solidFill>
                <a:srgbClr val="000000"/>
              </a:solidFill>
              <a:uFill>
                <a:solidFill>
                  <a:srgbClr val="ffffff"/>
                </a:solidFill>
              </a:uFill>
              <a:latin typeface="Arial"/>
            </a:endParaRPr>
          </a:p>
        </p:txBody>
      </p:sp>
      <p:sp>
        <p:nvSpPr>
          <p:cNvPr id="138" name="PlaceHolder 2"/>
          <p:cNvSpPr>
            <a:spLocks noGrp="1"/>
          </p:cNvSpPr>
          <p:nvPr>
            <p:ph type="body"/>
          </p:nvPr>
        </p:nvSpPr>
        <p:spPr>
          <a:xfrm>
            <a:off x="457200" y="1203480"/>
            <a:ext cx="8229240" cy="298296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05200"/>
            <a:ext cx="8229240" cy="858600"/>
          </a:xfrm>
          <a:prstGeom prst="rect">
            <a:avLst/>
          </a:prstGeom>
        </p:spPr>
        <p:txBody>
          <a:bodyPr lIns="0" rIns="0" tIns="0" bIns="0" anchor="ctr"/>
          <a:p>
            <a:pPr algn="ctr"/>
            <a:endParaRPr b="0" lang="en-US" sz="4400" spc="-1" strike="noStrike">
              <a:solidFill>
                <a:srgbClr val="000000"/>
              </a:solidFill>
              <a:uFill>
                <a:solidFill>
                  <a:srgbClr val="ffffff"/>
                </a:solidFill>
              </a:uFill>
              <a:latin typeface="Arial"/>
            </a:endParaRPr>
          </a:p>
        </p:txBody>
      </p:sp>
      <p:sp>
        <p:nvSpPr>
          <p:cNvPr id="12" name="PlaceHolder 2"/>
          <p:cNvSpPr>
            <a:spLocks noGrp="1"/>
          </p:cNvSpPr>
          <p:nvPr>
            <p:ph type="body"/>
          </p:nvPr>
        </p:nvSpPr>
        <p:spPr>
          <a:xfrm>
            <a:off x="457200" y="1203480"/>
            <a:ext cx="4015800" cy="298296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
        <p:nvSpPr>
          <p:cNvPr id="13" name="PlaceHolder 3"/>
          <p:cNvSpPr>
            <a:spLocks noGrp="1"/>
          </p:cNvSpPr>
          <p:nvPr>
            <p:ph type="body"/>
          </p:nvPr>
        </p:nvSpPr>
        <p:spPr>
          <a:xfrm>
            <a:off x="4674240" y="1203480"/>
            <a:ext cx="4015800" cy="298296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Tree>
  </p:cSld>
</p:sldLayout>
</file>

<file path=ppt/slideLayouts/slideLayout4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39" name="PlaceHolder 1"/>
          <p:cNvSpPr>
            <a:spLocks noGrp="1"/>
          </p:cNvSpPr>
          <p:nvPr>
            <p:ph type="title"/>
          </p:nvPr>
        </p:nvSpPr>
        <p:spPr>
          <a:xfrm>
            <a:off x="457200" y="205200"/>
            <a:ext cx="8229240" cy="858600"/>
          </a:xfrm>
          <a:prstGeom prst="rect">
            <a:avLst/>
          </a:prstGeom>
        </p:spPr>
        <p:txBody>
          <a:bodyPr lIns="0" rIns="0" tIns="0" bIns="0" anchor="ctr"/>
          <a:p>
            <a:pPr algn="ctr"/>
            <a:endParaRPr b="0" lang="en-US" sz="4400" spc="-1" strike="noStrike">
              <a:solidFill>
                <a:srgbClr val="000000"/>
              </a:solidFill>
              <a:uFill>
                <a:solidFill>
                  <a:srgbClr val="ffffff"/>
                </a:solidFill>
              </a:uFill>
              <a:latin typeface="Arial"/>
            </a:endParaRPr>
          </a:p>
        </p:txBody>
      </p:sp>
      <p:sp>
        <p:nvSpPr>
          <p:cNvPr id="140" name="PlaceHolder 2"/>
          <p:cNvSpPr>
            <a:spLocks noGrp="1"/>
          </p:cNvSpPr>
          <p:nvPr>
            <p:ph type="body"/>
          </p:nvPr>
        </p:nvSpPr>
        <p:spPr>
          <a:xfrm>
            <a:off x="457200" y="1203480"/>
            <a:ext cx="4015800" cy="298296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
        <p:nvSpPr>
          <p:cNvPr id="141" name="PlaceHolder 3"/>
          <p:cNvSpPr>
            <a:spLocks noGrp="1"/>
          </p:cNvSpPr>
          <p:nvPr>
            <p:ph type="body"/>
          </p:nvPr>
        </p:nvSpPr>
        <p:spPr>
          <a:xfrm>
            <a:off x="4674240" y="1203480"/>
            <a:ext cx="4015800" cy="298296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Tree>
  </p:cSld>
</p:sldLayout>
</file>

<file path=ppt/slideLayouts/slideLayout4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42" name="PlaceHolder 1"/>
          <p:cNvSpPr>
            <a:spLocks noGrp="1"/>
          </p:cNvSpPr>
          <p:nvPr>
            <p:ph type="title"/>
          </p:nvPr>
        </p:nvSpPr>
        <p:spPr>
          <a:xfrm>
            <a:off x="457200" y="205200"/>
            <a:ext cx="8229240" cy="858600"/>
          </a:xfrm>
          <a:prstGeom prst="rect">
            <a:avLst/>
          </a:prstGeom>
        </p:spPr>
        <p:txBody>
          <a:bodyPr lIns="0" rIns="0" tIns="0" bIns="0" anchor="ctr"/>
          <a:p>
            <a:pPr algn="ctr"/>
            <a:endParaRPr b="0" lang="en-US" sz="4400" spc="-1" strike="noStrike">
              <a:solidFill>
                <a:srgbClr val="000000"/>
              </a:solidFill>
              <a:uFill>
                <a:solidFill>
                  <a:srgbClr val="ffffff"/>
                </a:solidFill>
              </a:uFill>
              <a:latin typeface="Arial"/>
            </a:endParaRPr>
          </a:p>
        </p:txBody>
      </p:sp>
    </p:spTree>
  </p:cSld>
</p:sldLayout>
</file>

<file path=ppt/slideLayouts/slideLayout4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43" name="PlaceHolder 1"/>
          <p:cNvSpPr>
            <a:spLocks noGrp="1"/>
          </p:cNvSpPr>
          <p:nvPr>
            <p:ph type="subTitle"/>
          </p:nvPr>
        </p:nvSpPr>
        <p:spPr>
          <a:xfrm>
            <a:off x="457200" y="205200"/>
            <a:ext cx="8229240" cy="3981240"/>
          </a:xfrm>
          <a:prstGeom prst="rect">
            <a:avLst/>
          </a:prstGeom>
        </p:spPr>
        <p:txBody>
          <a:bodyPr lIns="0" rIns="0" tIns="0" bIns="0" anchor="ctr"/>
          <a:p>
            <a:pPr algn="ctr"/>
            <a:endParaRPr b="0" lang="en-US" sz="3200" spc="-1" strike="noStrike">
              <a:solidFill>
                <a:srgbClr val="000000"/>
              </a:solidFill>
              <a:uFill>
                <a:solidFill>
                  <a:srgbClr val="ffffff"/>
                </a:solidFill>
              </a:uFill>
              <a:latin typeface="Arial"/>
            </a:endParaRPr>
          </a:p>
        </p:txBody>
      </p:sp>
    </p:spTree>
  </p:cSld>
</p:sldLayout>
</file>

<file path=ppt/slideLayouts/slideLayout4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44" name="PlaceHolder 1"/>
          <p:cNvSpPr>
            <a:spLocks noGrp="1"/>
          </p:cNvSpPr>
          <p:nvPr>
            <p:ph type="title"/>
          </p:nvPr>
        </p:nvSpPr>
        <p:spPr>
          <a:xfrm>
            <a:off x="457200" y="205200"/>
            <a:ext cx="8229240" cy="858600"/>
          </a:xfrm>
          <a:prstGeom prst="rect">
            <a:avLst/>
          </a:prstGeom>
        </p:spPr>
        <p:txBody>
          <a:bodyPr lIns="0" rIns="0" tIns="0" bIns="0" anchor="ctr"/>
          <a:p>
            <a:pPr algn="ctr"/>
            <a:endParaRPr b="0" lang="en-US" sz="4400" spc="-1" strike="noStrike">
              <a:solidFill>
                <a:srgbClr val="000000"/>
              </a:solidFill>
              <a:uFill>
                <a:solidFill>
                  <a:srgbClr val="ffffff"/>
                </a:solidFill>
              </a:uFill>
              <a:latin typeface="Arial"/>
            </a:endParaRPr>
          </a:p>
        </p:txBody>
      </p:sp>
      <p:sp>
        <p:nvSpPr>
          <p:cNvPr id="145" name="PlaceHolder 2"/>
          <p:cNvSpPr>
            <a:spLocks noGrp="1"/>
          </p:cNvSpPr>
          <p:nvPr>
            <p:ph type="body"/>
          </p:nvPr>
        </p:nvSpPr>
        <p:spPr>
          <a:xfrm>
            <a:off x="457200" y="1203480"/>
            <a:ext cx="4015800" cy="142272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
        <p:nvSpPr>
          <p:cNvPr id="146" name="PlaceHolder 3"/>
          <p:cNvSpPr>
            <a:spLocks noGrp="1"/>
          </p:cNvSpPr>
          <p:nvPr>
            <p:ph type="body"/>
          </p:nvPr>
        </p:nvSpPr>
        <p:spPr>
          <a:xfrm>
            <a:off x="457200" y="2761920"/>
            <a:ext cx="4015800" cy="142272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
        <p:nvSpPr>
          <p:cNvPr id="147" name="PlaceHolder 4"/>
          <p:cNvSpPr>
            <a:spLocks noGrp="1"/>
          </p:cNvSpPr>
          <p:nvPr>
            <p:ph type="body"/>
          </p:nvPr>
        </p:nvSpPr>
        <p:spPr>
          <a:xfrm>
            <a:off x="4674240" y="1203480"/>
            <a:ext cx="4015800" cy="298296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Tree>
  </p:cSld>
</p:sldLayout>
</file>

<file path=ppt/slideLayouts/slideLayout4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48" name="PlaceHolder 1"/>
          <p:cNvSpPr>
            <a:spLocks noGrp="1"/>
          </p:cNvSpPr>
          <p:nvPr>
            <p:ph type="title"/>
          </p:nvPr>
        </p:nvSpPr>
        <p:spPr>
          <a:xfrm>
            <a:off x="457200" y="205200"/>
            <a:ext cx="8229240" cy="858600"/>
          </a:xfrm>
          <a:prstGeom prst="rect">
            <a:avLst/>
          </a:prstGeom>
        </p:spPr>
        <p:txBody>
          <a:bodyPr lIns="0" rIns="0" tIns="0" bIns="0" anchor="ctr"/>
          <a:p>
            <a:pPr algn="ctr"/>
            <a:endParaRPr b="0" lang="en-US" sz="4400" spc="-1" strike="noStrike">
              <a:solidFill>
                <a:srgbClr val="000000"/>
              </a:solidFill>
              <a:uFill>
                <a:solidFill>
                  <a:srgbClr val="ffffff"/>
                </a:solidFill>
              </a:uFill>
              <a:latin typeface="Arial"/>
            </a:endParaRPr>
          </a:p>
        </p:txBody>
      </p:sp>
      <p:sp>
        <p:nvSpPr>
          <p:cNvPr id="149" name="PlaceHolder 2"/>
          <p:cNvSpPr>
            <a:spLocks noGrp="1"/>
          </p:cNvSpPr>
          <p:nvPr>
            <p:ph type="body"/>
          </p:nvPr>
        </p:nvSpPr>
        <p:spPr>
          <a:xfrm>
            <a:off x="457200" y="1203480"/>
            <a:ext cx="4015800" cy="298296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
        <p:nvSpPr>
          <p:cNvPr id="150" name="PlaceHolder 3"/>
          <p:cNvSpPr>
            <a:spLocks noGrp="1"/>
          </p:cNvSpPr>
          <p:nvPr>
            <p:ph type="body"/>
          </p:nvPr>
        </p:nvSpPr>
        <p:spPr>
          <a:xfrm>
            <a:off x="4674240" y="1203480"/>
            <a:ext cx="4015800" cy="142272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
        <p:nvSpPr>
          <p:cNvPr id="151" name="PlaceHolder 4"/>
          <p:cNvSpPr>
            <a:spLocks noGrp="1"/>
          </p:cNvSpPr>
          <p:nvPr>
            <p:ph type="body"/>
          </p:nvPr>
        </p:nvSpPr>
        <p:spPr>
          <a:xfrm>
            <a:off x="4674240" y="2761920"/>
            <a:ext cx="4015800" cy="142272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Tree>
  </p:cSld>
</p:sldLayout>
</file>

<file path=ppt/slideLayouts/slideLayout4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52" name="PlaceHolder 1"/>
          <p:cNvSpPr>
            <a:spLocks noGrp="1"/>
          </p:cNvSpPr>
          <p:nvPr>
            <p:ph type="title"/>
          </p:nvPr>
        </p:nvSpPr>
        <p:spPr>
          <a:xfrm>
            <a:off x="457200" y="205200"/>
            <a:ext cx="8229240" cy="858600"/>
          </a:xfrm>
          <a:prstGeom prst="rect">
            <a:avLst/>
          </a:prstGeom>
        </p:spPr>
        <p:txBody>
          <a:bodyPr lIns="0" rIns="0" tIns="0" bIns="0" anchor="ctr"/>
          <a:p>
            <a:pPr algn="ctr"/>
            <a:endParaRPr b="0" lang="en-US" sz="4400" spc="-1" strike="noStrike">
              <a:solidFill>
                <a:srgbClr val="000000"/>
              </a:solidFill>
              <a:uFill>
                <a:solidFill>
                  <a:srgbClr val="ffffff"/>
                </a:solidFill>
              </a:uFill>
              <a:latin typeface="Arial"/>
            </a:endParaRPr>
          </a:p>
        </p:txBody>
      </p:sp>
      <p:sp>
        <p:nvSpPr>
          <p:cNvPr id="153" name="PlaceHolder 2"/>
          <p:cNvSpPr>
            <a:spLocks noGrp="1"/>
          </p:cNvSpPr>
          <p:nvPr>
            <p:ph type="body"/>
          </p:nvPr>
        </p:nvSpPr>
        <p:spPr>
          <a:xfrm>
            <a:off x="457200" y="1203480"/>
            <a:ext cx="4015800" cy="142272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
        <p:nvSpPr>
          <p:cNvPr id="154" name="PlaceHolder 3"/>
          <p:cNvSpPr>
            <a:spLocks noGrp="1"/>
          </p:cNvSpPr>
          <p:nvPr>
            <p:ph type="body"/>
          </p:nvPr>
        </p:nvSpPr>
        <p:spPr>
          <a:xfrm>
            <a:off x="4674240" y="1203480"/>
            <a:ext cx="4015800" cy="142272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
        <p:nvSpPr>
          <p:cNvPr id="155" name="PlaceHolder 4"/>
          <p:cNvSpPr>
            <a:spLocks noGrp="1"/>
          </p:cNvSpPr>
          <p:nvPr>
            <p:ph type="body"/>
          </p:nvPr>
        </p:nvSpPr>
        <p:spPr>
          <a:xfrm>
            <a:off x="457200" y="2761920"/>
            <a:ext cx="8229240" cy="142272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Tree>
  </p:cSld>
</p:sldLayout>
</file>

<file path=ppt/slideLayouts/slideLayout4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56" name="PlaceHolder 1"/>
          <p:cNvSpPr>
            <a:spLocks noGrp="1"/>
          </p:cNvSpPr>
          <p:nvPr>
            <p:ph type="title"/>
          </p:nvPr>
        </p:nvSpPr>
        <p:spPr>
          <a:xfrm>
            <a:off x="457200" y="205200"/>
            <a:ext cx="8229240" cy="858600"/>
          </a:xfrm>
          <a:prstGeom prst="rect">
            <a:avLst/>
          </a:prstGeom>
        </p:spPr>
        <p:txBody>
          <a:bodyPr lIns="0" rIns="0" tIns="0" bIns="0" anchor="ctr"/>
          <a:p>
            <a:pPr algn="ctr"/>
            <a:endParaRPr b="0" lang="en-US" sz="4400" spc="-1" strike="noStrike">
              <a:solidFill>
                <a:srgbClr val="000000"/>
              </a:solidFill>
              <a:uFill>
                <a:solidFill>
                  <a:srgbClr val="ffffff"/>
                </a:solidFill>
              </a:uFill>
              <a:latin typeface="Arial"/>
            </a:endParaRPr>
          </a:p>
        </p:txBody>
      </p:sp>
      <p:sp>
        <p:nvSpPr>
          <p:cNvPr id="157" name="PlaceHolder 2"/>
          <p:cNvSpPr>
            <a:spLocks noGrp="1"/>
          </p:cNvSpPr>
          <p:nvPr>
            <p:ph type="body"/>
          </p:nvPr>
        </p:nvSpPr>
        <p:spPr>
          <a:xfrm>
            <a:off x="457200" y="1203480"/>
            <a:ext cx="8229240" cy="142272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
        <p:nvSpPr>
          <p:cNvPr id="158" name="PlaceHolder 3"/>
          <p:cNvSpPr>
            <a:spLocks noGrp="1"/>
          </p:cNvSpPr>
          <p:nvPr>
            <p:ph type="body"/>
          </p:nvPr>
        </p:nvSpPr>
        <p:spPr>
          <a:xfrm>
            <a:off x="457200" y="2761920"/>
            <a:ext cx="8229240" cy="142272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Tree>
  </p:cSld>
</p:sldLayout>
</file>

<file path=ppt/slideLayouts/slideLayout4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59" name="PlaceHolder 1"/>
          <p:cNvSpPr>
            <a:spLocks noGrp="1"/>
          </p:cNvSpPr>
          <p:nvPr>
            <p:ph type="title"/>
          </p:nvPr>
        </p:nvSpPr>
        <p:spPr>
          <a:xfrm>
            <a:off x="457200" y="205200"/>
            <a:ext cx="8229240" cy="858600"/>
          </a:xfrm>
          <a:prstGeom prst="rect">
            <a:avLst/>
          </a:prstGeom>
        </p:spPr>
        <p:txBody>
          <a:bodyPr lIns="0" rIns="0" tIns="0" bIns="0" anchor="ctr"/>
          <a:p>
            <a:pPr algn="ctr"/>
            <a:endParaRPr b="0" lang="en-US" sz="4400" spc="-1" strike="noStrike">
              <a:solidFill>
                <a:srgbClr val="000000"/>
              </a:solidFill>
              <a:uFill>
                <a:solidFill>
                  <a:srgbClr val="ffffff"/>
                </a:solidFill>
              </a:uFill>
              <a:latin typeface="Arial"/>
            </a:endParaRPr>
          </a:p>
        </p:txBody>
      </p:sp>
      <p:sp>
        <p:nvSpPr>
          <p:cNvPr id="160" name="PlaceHolder 2"/>
          <p:cNvSpPr>
            <a:spLocks noGrp="1"/>
          </p:cNvSpPr>
          <p:nvPr>
            <p:ph type="body"/>
          </p:nvPr>
        </p:nvSpPr>
        <p:spPr>
          <a:xfrm>
            <a:off x="457200" y="1203480"/>
            <a:ext cx="4015800" cy="142272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
        <p:nvSpPr>
          <p:cNvPr id="161" name="PlaceHolder 3"/>
          <p:cNvSpPr>
            <a:spLocks noGrp="1"/>
          </p:cNvSpPr>
          <p:nvPr>
            <p:ph type="body"/>
          </p:nvPr>
        </p:nvSpPr>
        <p:spPr>
          <a:xfrm>
            <a:off x="4674240" y="1203480"/>
            <a:ext cx="4015800" cy="142272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
        <p:nvSpPr>
          <p:cNvPr id="162" name="PlaceHolder 4"/>
          <p:cNvSpPr>
            <a:spLocks noGrp="1"/>
          </p:cNvSpPr>
          <p:nvPr>
            <p:ph type="body"/>
          </p:nvPr>
        </p:nvSpPr>
        <p:spPr>
          <a:xfrm>
            <a:off x="4674240" y="2761920"/>
            <a:ext cx="4015800" cy="142272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
        <p:nvSpPr>
          <p:cNvPr id="163" name="PlaceHolder 5"/>
          <p:cNvSpPr>
            <a:spLocks noGrp="1"/>
          </p:cNvSpPr>
          <p:nvPr>
            <p:ph type="body"/>
          </p:nvPr>
        </p:nvSpPr>
        <p:spPr>
          <a:xfrm>
            <a:off x="457200" y="2761920"/>
            <a:ext cx="4015800" cy="142272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Tree>
  </p:cSld>
</p:sldLayout>
</file>

<file path=ppt/slideLayouts/slideLayout4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64" name="PlaceHolder 1"/>
          <p:cNvSpPr>
            <a:spLocks noGrp="1"/>
          </p:cNvSpPr>
          <p:nvPr>
            <p:ph type="title"/>
          </p:nvPr>
        </p:nvSpPr>
        <p:spPr>
          <a:xfrm>
            <a:off x="457200" y="205200"/>
            <a:ext cx="8229240" cy="858600"/>
          </a:xfrm>
          <a:prstGeom prst="rect">
            <a:avLst/>
          </a:prstGeom>
        </p:spPr>
        <p:txBody>
          <a:bodyPr lIns="0" rIns="0" tIns="0" bIns="0" anchor="ctr"/>
          <a:p>
            <a:pPr algn="ctr"/>
            <a:endParaRPr b="0" lang="en-US" sz="4400" spc="-1" strike="noStrike">
              <a:solidFill>
                <a:srgbClr val="000000"/>
              </a:solidFill>
              <a:uFill>
                <a:solidFill>
                  <a:srgbClr val="ffffff"/>
                </a:solidFill>
              </a:uFill>
              <a:latin typeface="Arial"/>
            </a:endParaRPr>
          </a:p>
        </p:txBody>
      </p:sp>
      <p:sp>
        <p:nvSpPr>
          <p:cNvPr id="165" name="PlaceHolder 2"/>
          <p:cNvSpPr>
            <a:spLocks noGrp="1"/>
          </p:cNvSpPr>
          <p:nvPr>
            <p:ph type="body"/>
          </p:nvPr>
        </p:nvSpPr>
        <p:spPr>
          <a:xfrm>
            <a:off x="457200" y="1203480"/>
            <a:ext cx="8229240" cy="298296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
        <p:nvSpPr>
          <p:cNvPr id="166" name="PlaceHolder 3"/>
          <p:cNvSpPr>
            <a:spLocks noGrp="1"/>
          </p:cNvSpPr>
          <p:nvPr>
            <p:ph type="body"/>
          </p:nvPr>
        </p:nvSpPr>
        <p:spPr>
          <a:xfrm>
            <a:off x="457200" y="1203480"/>
            <a:ext cx="8229240" cy="298296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pic>
        <p:nvPicPr>
          <p:cNvPr id="167" name="" descr=""/>
          <p:cNvPicPr/>
          <p:nvPr/>
        </p:nvPicPr>
        <p:blipFill>
          <a:blip r:embed="rId2"/>
          <a:stretch/>
        </p:blipFill>
        <p:spPr>
          <a:xfrm>
            <a:off x="2702160" y="1203480"/>
            <a:ext cx="3738600" cy="2982960"/>
          </a:xfrm>
          <a:prstGeom prst="rect">
            <a:avLst/>
          </a:prstGeom>
          <a:ln>
            <a:noFill/>
          </a:ln>
        </p:spPr>
      </p:pic>
      <p:pic>
        <p:nvPicPr>
          <p:cNvPr id="168" name="" descr=""/>
          <p:cNvPicPr/>
          <p:nvPr/>
        </p:nvPicPr>
        <p:blipFill>
          <a:blip r:embed="rId3"/>
          <a:stretch/>
        </p:blipFill>
        <p:spPr>
          <a:xfrm>
            <a:off x="2702160" y="1203480"/>
            <a:ext cx="3738600" cy="2982960"/>
          </a:xfrm>
          <a:prstGeom prst="rect">
            <a:avLst/>
          </a:prstGeom>
          <a:ln>
            <a:noFill/>
          </a:ln>
        </p:spPr>
      </p:pic>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4" name="PlaceHolder 1"/>
          <p:cNvSpPr>
            <a:spLocks noGrp="1"/>
          </p:cNvSpPr>
          <p:nvPr>
            <p:ph type="title"/>
          </p:nvPr>
        </p:nvSpPr>
        <p:spPr>
          <a:xfrm>
            <a:off x="457200" y="205200"/>
            <a:ext cx="8229240" cy="858600"/>
          </a:xfrm>
          <a:prstGeom prst="rect">
            <a:avLst/>
          </a:prstGeom>
        </p:spPr>
        <p:txBody>
          <a:bodyPr lIns="0" rIns="0" tIns="0" bIns="0" anchor="ctr"/>
          <a:p>
            <a:pPr algn="ctr"/>
            <a:endParaRPr b="0" lang="en-US" sz="4400" spc="-1" strike="noStrike">
              <a:solidFill>
                <a:srgbClr val="000000"/>
              </a:solidFill>
              <a:uFill>
                <a:solidFill>
                  <a:srgbClr val="ffffff"/>
                </a:solidFill>
              </a:uFill>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5" name="PlaceHolder 1"/>
          <p:cNvSpPr>
            <a:spLocks noGrp="1"/>
          </p:cNvSpPr>
          <p:nvPr>
            <p:ph type="subTitle"/>
          </p:nvPr>
        </p:nvSpPr>
        <p:spPr>
          <a:xfrm>
            <a:off x="457200" y="205200"/>
            <a:ext cx="8229240" cy="3981240"/>
          </a:xfrm>
          <a:prstGeom prst="rect">
            <a:avLst/>
          </a:prstGeom>
        </p:spPr>
        <p:txBody>
          <a:bodyPr lIns="0" rIns="0" tIns="0" bIns="0" anchor="ctr"/>
          <a:p>
            <a:pPr algn="ctr"/>
            <a:endParaRPr b="0" lang="en-US" sz="3200" spc="-1" strike="noStrike">
              <a:solidFill>
                <a:srgbClr val="000000"/>
              </a:solidFill>
              <a:uFill>
                <a:solidFill>
                  <a:srgbClr val="ffffff"/>
                </a:solidFill>
              </a:uFill>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6" name="PlaceHolder 1"/>
          <p:cNvSpPr>
            <a:spLocks noGrp="1"/>
          </p:cNvSpPr>
          <p:nvPr>
            <p:ph type="title"/>
          </p:nvPr>
        </p:nvSpPr>
        <p:spPr>
          <a:xfrm>
            <a:off x="457200" y="205200"/>
            <a:ext cx="8229240" cy="858600"/>
          </a:xfrm>
          <a:prstGeom prst="rect">
            <a:avLst/>
          </a:prstGeom>
        </p:spPr>
        <p:txBody>
          <a:bodyPr lIns="0" rIns="0" tIns="0" bIns="0" anchor="ctr"/>
          <a:p>
            <a:pPr algn="ctr"/>
            <a:endParaRPr b="0" lang="en-US" sz="4400" spc="-1" strike="noStrike">
              <a:solidFill>
                <a:srgbClr val="000000"/>
              </a:solidFill>
              <a:uFill>
                <a:solidFill>
                  <a:srgbClr val="ffffff"/>
                </a:solidFill>
              </a:uFill>
              <a:latin typeface="Arial"/>
            </a:endParaRPr>
          </a:p>
        </p:txBody>
      </p:sp>
      <p:sp>
        <p:nvSpPr>
          <p:cNvPr id="17" name="PlaceHolder 2"/>
          <p:cNvSpPr>
            <a:spLocks noGrp="1"/>
          </p:cNvSpPr>
          <p:nvPr>
            <p:ph type="body"/>
          </p:nvPr>
        </p:nvSpPr>
        <p:spPr>
          <a:xfrm>
            <a:off x="457200" y="1203480"/>
            <a:ext cx="4015800" cy="142272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
        <p:nvSpPr>
          <p:cNvPr id="18" name="PlaceHolder 3"/>
          <p:cNvSpPr>
            <a:spLocks noGrp="1"/>
          </p:cNvSpPr>
          <p:nvPr>
            <p:ph type="body"/>
          </p:nvPr>
        </p:nvSpPr>
        <p:spPr>
          <a:xfrm>
            <a:off x="457200" y="2761920"/>
            <a:ext cx="4015800" cy="142272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
        <p:nvSpPr>
          <p:cNvPr id="19" name="PlaceHolder 4"/>
          <p:cNvSpPr>
            <a:spLocks noGrp="1"/>
          </p:cNvSpPr>
          <p:nvPr>
            <p:ph type="body"/>
          </p:nvPr>
        </p:nvSpPr>
        <p:spPr>
          <a:xfrm>
            <a:off x="4674240" y="1203480"/>
            <a:ext cx="4015800" cy="298296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457200" y="205200"/>
            <a:ext cx="8229240" cy="858600"/>
          </a:xfrm>
          <a:prstGeom prst="rect">
            <a:avLst/>
          </a:prstGeom>
        </p:spPr>
        <p:txBody>
          <a:bodyPr lIns="0" rIns="0" tIns="0" bIns="0" anchor="ctr"/>
          <a:p>
            <a:pPr algn="ctr"/>
            <a:endParaRPr b="0" lang="en-US" sz="4400" spc="-1" strike="noStrike">
              <a:solidFill>
                <a:srgbClr val="000000"/>
              </a:solidFill>
              <a:uFill>
                <a:solidFill>
                  <a:srgbClr val="ffffff"/>
                </a:solidFill>
              </a:uFill>
              <a:latin typeface="Arial"/>
            </a:endParaRPr>
          </a:p>
        </p:txBody>
      </p:sp>
      <p:sp>
        <p:nvSpPr>
          <p:cNvPr id="21" name="PlaceHolder 2"/>
          <p:cNvSpPr>
            <a:spLocks noGrp="1"/>
          </p:cNvSpPr>
          <p:nvPr>
            <p:ph type="body"/>
          </p:nvPr>
        </p:nvSpPr>
        <p:spPr>
          <a:xfrm>
            <a:off x="457200" y="1203480"/>
            <a:ext cx="4015800" cy="298296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
        <p:nvSpPr>
          <p:cNvPr id="22" name="PlaceHolder 3"/>
          <p:cNvSpPr>
            <a:spLocks noGrp="1"/>
          </p:cNvSpPr>
          <p:nvPr>
            <p:ph type="body"/>
          </p:nvPr>
        </p:nvSpPr>
        <p:spPr>
          <a:xfrm>
            <a:off x="4674240" y="1203480"/>
            <a:ext cx="4015800" cy="142272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
        <p:nvSpPr>
          <p:cNvPr id="23" name="PlaceHolder 4"/>
          <p:cNvSpPr>
            <a:spLocks noGrp="1"/>
          </p:cNvSpPr>
          <p:nvPr>
            <p:ph type="body"/>
          </p:nvPr>
        </p:nvSpPr>
        <p:spPr>
          <a:xfrm>
            <a:off x="4674240" y="2761920"/>
            <a:ext cx="4015800" cy="142272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4" name="PlaceHolder 1"/>
          <p:cNvSpPr>
            <a:spLocks noGrp="1"/>
          </p:cNvSpPr>
          <p:nvPr>
            <p:ph type="title"/>
          </p:nvPr>
        </p:nvSpPr>
        <p:spPr>
          <a:xfrm>
            <a:off x="457200" y="205200"/>
            <a:ext cx="8229240" cy="858600"/>
          </a:xfrm>
          <a:prstGeom prst="rect">
            <a:avLst/>
          </a:prstGeom>
        </p:spPr>
        <p:txBody>
          <a:bodyPr lIns="0" rIns="0" tIns="0" bIns="0" anchor="ctr"/>
          <a:p>
            <a:pPr algn="ctr"/>
            <a:endParaRPr b="0" lang="en-US" sz="4400" spc="-1" strike="noStrike">
              <a:solidFill>
                <a:srgbClr val="000000"/>
              </a:solidFill>
              <a:uFill>
                <a:solidFill>
                  <a:srgbClr val="ffffff"/>
                </a:solidFill>
              </a:uFill>
              <a:latin typeface="Arial"/>
            </a:endParaRPr>
          </a:p>
        </p:txBody>
      </p:sp>
      <p:sp>
        <p:nvSpPr>
          <p:cNvPr id="25" name="PlaceHolder 2"/>
          <p:cNvSpPr>
            <a:spLocks noGrp="1"/>
          </p:cNvSpPr>
          <p:nvPr>
            <p:ph type="body"/>
          </p:nvPr>
        </p:nvSpPr>
        <p:spPr>
          <a:xfrm>
            <a:off x="457200" y="1203480"/>
            <a:ext cx="4015800" cy="142272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
        <p:nvSpPr>
          <p:cNvPr id="26" name="PlaceHolder 3"/>
          <p:cNvSpPr>
            <a:spLocks noGrp="1"/>
          </p:cNvSpPr>
          <p:nvPr>
            <p:ph type="body"/>
          </p:nvPr>
        </p:nvSpPr>
        <p:spPr>
          <a:xfrm>
            <a:off x="4674240" y="1203480"/>
            <a:ext cx="4015800" cy="142272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
        <p:nvSpPr>
          <p:cNvPr id="27" name="PlaceHolder 4"/>
          <p:cNvSpPr>
            <a:spLocks noGrp="1"/>
          </p:cNvSpPr>
          <p:nvPr>
            <p:ph type="body"/>
          </p:nvPr>
        </p:nvSpPr>
        <p:spPr>
          <a:xfrm>
            <a:off x="457200" y="2761920"/>
            <a:ext cx="8229240" cy="1422720"/>
          </a:xfrm>
          <a:prstGeom prst="rect">
            <a:avLst/>
          </a:prstGeom>
        </p:spPr>
        <p:txBody>
          <a:bodyPr lIns="0" rIns="0" tIns="0" bIns="0"/>
          <a:p>
            <a:endParaRPr b="0" lang="en-US" sz="3200" spc="-1" strike="noStrike">
              <a:solidFill>
                <a:srgbClr val="000000"/>
              </a:solidFill>
              <a:uFill>
                <a:solidFill>
                  <a:srgbClr val="ffffff"/>
                </a:solidFill>
              </a:uFill>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4.png"/><Relationship Id="rId3" Type="http://schemas.openxmlformats.org/officeDocument/2006/relationships/image" Target="../media/image5.png"/><Relationship Id="rId4" Type="http://schemas.openxmlformats.org/officeDocument/2006/relationships/slideLayout" Target="../slideLayouts/slideLayout13.xml"/><Relationship Id="rId5" Type="http://schemas.openxmlformats.org/officeDocument/2006/relationships/slideLayout" Target="../slideLayouts/slideLayout14.xml"/><Relationship Id="rId6" Type="http://schemas.openxmlformats.org/officeDocument/2006/relationships/slideLayout" Target="../slideLayouts/slideLayout15.xml"/><Relationship Id="rId7" Type="http://schemas.openxmlformats.org/officeDocument/2006/relationships/slideLayout" Target="../slideLayouts/slideLayout16.xml"/><Relationship Id="rId8" Type="http://schemas.openxmlformats.org/officeDocument/2006/relationships/slideLayout" Target="../slideLayouts/slideLayout17.xml"/><Relationship Id="rId9" Type="http://schemas.openxmlformats.org/officeDocument/2006/relationships/slideLayout" Target="../slideLayouts/slideLayout18.xml"/><Relationship Id="rId10" Type="http://schemas.openxmlformats.org/officeDocument/2006/relationships/slideLayout" Target="../slideLayouts/slideLayout19.xml"/><Relationship Id="rId11" Type="http://schemas.openxmlformats.org/officeDocument/2006/relationships/slideLayout" Target="../slideLayouts/slideLayout20.xml"/><Relationship Id="rId12" Type="http://schemas.openxmlformats.org/officeDocument/2006/relationships/slideLayout" Target="../slideLayouts/slideLayout21.xml"/><Relationship Id="rId13" Type="http://schemas.openxmlformats.org/officeDocument/2006/relationships/slideLayout" Target="../slideLayouts/slideLayout22.xml"/><Relationship Id="rId14" Type="http://schemas.openxmlformats.org/officeDocument/2006/relationships/slideLayout" Target="../slideLayouts/slideLayout23.xml"/><Relationship Id="rId15"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image" Target="../media/image8.png"/><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 Id="rId11" Type="http://schemas.openxmlformats.org/officeDocument/2006/relationships/slideLayout" Target="../slideLayouts/slideLayout33.xml"/><Relationship Id="rId12" Type="http://schemas.openxmlformats.org/officeDocument/2006/relationships/slideLayout" Target="../slideLayouts/slideLayout34.xml"/><Relationship Id="rId13" Type="http://schemas.openxmlformats.org/officeDocument/2006/relationships/slideLayout" Target="../slideLayouts/slideLayout35.xml"/><Relationship Id="rId14" Type="http://schemas.openxmlformats.org/officeDocument/2006/relationships/slideLayout" Target="../slideLayouts/slideLayout36.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image" Target="../media/image11.png"/><Relationship Id="rId3" Type="http://schemas.openxmlformats.org/officeDocument/2006/relationships/image" Target="../media/image12.png"/><Relationship Id="rId4" Type="http://schemas.openxmlformats.org/officeDocument/2006/relationships/image" Target="../media/image13.png"/><Relationship Id="rId5" Type="http://schemas.openxmlformats.org/officeDocument/2006/relationships/slideLayout" Target="../slideLayouts/slideLayout37.xml"/><Relationship Id="rId6" Type="http://schemas.openxmlformats.org/officeDocument/2006/relationships/slideLayout" Target="../slideLayouts/slideLayout38.xml"/><Relationship Id="rId7" Type="http://schemas.openxmlformats.org/officeDocument/2006/relationships/slideLayout" Target="../slideLayouts/slideLayout39.xml"/><Relationship Id="rId8" Type="http://schemas.openxmlformats.org/officeDocument/2006/relationships/slideLayout" Target="../slideLayouts/slideLayout40.xml"/><Relationship Id="rId9" Type="http://schemas.openxmlformats.org/officeDocument/2006/relationships/slideLayout" Target="../slideLayouts/slideLayout41.xml"/><Relationship Id="rId10" Type="http://schemas.openxmlformats.org/officeDocument/2006/relationships/slideLayout" Target="../slideLayouts/slideLayout42.xml"/><Relationship Id="rId11" Type="http://schemas.openxmlformats.org/officeDocument/2006/relationships/slideLayout" Target="../slideLayouts/slideLayout43.xml"/><Relationship Id="rId12" Type="http://schemas.openxmlformats.org/officeDocument/2006/relationships/slideLayout" Target="../slideLayouts/slideLayout44.xml"/><Relationship Id="rId13" Type="http://schemas.openxmlformats.org/officeDocument/2006/relationships/slideLayout" Target="../slideLayouts/slideLayout45.xml"/><Relationship Id="rId14" Type="http://schemas.openxmlformats.org/officeDocument/2006/relationships/slideLayout" Target="../slideLayouts/slideLayout46.xml"/><Relationship Id="rId15" Type="http://schemas.openxmlformats.org/officeDocument/2006/relationships/slideLayout" Target="../slideLayouts/slideLayout47.xml"/><Relationship Id="rId16" Type="http://schemas.openxmlformats.org/officeDocument/2006/relationships/slideLayout" Target="../slideLayouts/slideLayout48.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CustomShape 1"/>
          <p:cNvSpPr/>
          <p:nvPr/>
        </p:nvSpPr>
        <p:spPr>
          <a:xfrm>
            <a:off x="-16920" y="4364640"/>
            <a:ext cx="9171720" cy="777960"/>
          </a:xfrm>
          <a:prstGeom prst="rect">
            <a:avLst/>
          </a:prstGeom>
          <a:solidFill>
            <a:srgbClr val="ffffff"/>
          </a:solidFill>
          <a:ln w="12600">
            <a:noFill/>
          </a:ln>
        </p:spPr>
        <p:style>
          <a:lnRef idx="0"/>
          <a:fillRef idx="0"/>
          <a:effectRef idx="0"/>
          <a:fontRef idx="minor"/>
        </p:style>
      </p:sp>
      <p:pic>
        <p:nvPicPr>
          <p:cNvPr id="1" name="netsia_logo.pdf" descr=""/>
          <p:cNvPicPr/>
          <p:nvPr/>
        </p:nvPicPr>
        <p:blipFill>
          <a:blip r:embed="rId2"/>
          <a:stretch/>
        </p:blipFill>
        <p:spPr>
          <a:xfrm>
            <a:off x="7496640" y="4493880"/>
            <a:ext cx="1307880" cy="507240"/>
          </a:xfrm>
          <a:prstGeom prst="rect">
            <a:avLst/>
          </a:prstGeom>
          <a:ln w="12600">
            <a:noFill/>
          </a:ln>
        </p:spPr>
      </p:pic>
      <p:sp>
        <p:nvSpPr>
          <p:cNvPr id="2" name="CustomShape 2"/>
          <p:cNvSpPr/>
          <p:nvPr/>
        </p:nvSpPr>
        <p:spPr>
          <a:xfrm>
            <a:off x="781920" y="4803120"/>
            <a:ext cx="2413440" cy="388800"/>
          </a:xfrm>
          <a:prstGeom prst="rect">
            <a:avLst/>
          </a:prstGeom>
          <a:noFill/>
          <a:ln w="12600">
            <a:noFill/>
          </a:ln>
        </p:spPr>
        <p:style>
          <a:lnRef idx="0"/>
          <a:fillRef idx="0"/>
          <a:effectRef idx="0"/>
          <a:fontRef idx="minor"/>
        </p:style>
        <p:txBody>
          <a:bodyPr lIns="45720" rIns="45720" tIns="45000" bIns="45000"/>
          <a:p>
            <a:pPr>
              <a:lnSpc>
                <a:spcPct val="100000"/>
              </a:lnSpc>
            </a:pPr>
            <a:r>
              <a:rPr b="0" lang="en-US" sz="1000" spc="-1" strike="noStrike">
                <a:solidFill>
                  <a:srgbClr val="535353"/>
                </a:solidFill>
                <a:uFill>
                  <a:solidFill>
                    <a:srgbClr val="ffffff"/>
                  </a:solidFill>
                </a:uFill>
                <a:latin typeface="Nexa Bold"/>
                <a:ea typeface="Nexa Bold"/>
              </a:rPr>
              <a:t>VOLTHA Technology Profiles</a:t>
            </a:r>
            <a:endParaRPr b="0" lang="en-US" sz="1800" spc="-1" strike="noStrike">
              <a:solidFill>
                <a:srgbClr val="000000"/>
              </a:solidFill>
              <a:uFill>
                <a:solidFill>
                  <a:srgbClr val="ffffff"/>
                </a:solidFill>
              </a:uFill>
              <a:latin typeface="Arial"/>
            </a:endParaRPr>
          </a:p>
        </p:txBody>
      </p:sp>
      <p:sp>
        <p:nvSpPr>
          <p:cNvPr id="3" name="CustomShape 3"/>
          <p:cNvSpPr/>
          <p:nvPr/>
        </p:nvSpPr>
        <p:spPr>
          <a:xfrm>
            <a:off x="725400" y="4767120"/>
            <a:ext cx="11160" cy="237960"/>
          </a:xfrm>
          <a:prstGeom prst="rect">
            <a:avLst/>
          </a:prstGeom>
          <a:solidFill>
            <a:srgbClr val="535353"/>
          </a:solidFill>
          <a:ln w="12600">
            <a:noFill/>
          </a:ln>
        </p:spPr>
        <p:style>
          <a:lnRef idx="0"/>
          <a:fillRef idx="0"/>
          <a:effectRef idx="0"/>
          <a:fontRef idx="minor"/>
        </p:style>
      </p:sp>
      <p:sp>
        <p:nvSpPr>
          <p:cNvPr id="4" name="CustomShape 4"/>
          <p:cNvSpPr/>
          <p:nvPr/>
        </p:nvSpPr>
        <p:spPr>
          <a:xfrm>
            <a:off x="3652920" y="4767120"/>
            <a:ext cx="1832040" cy="237240"/>
          </a:xfrm>
          <a:prstGeom prst="rect">
            <a:avLst/>
          </a:prstGeom>
          <a:noFill/>
          <a:ln w="12600">
            <a:noFill/>
          </a:ln>
        </p:spPr>
        <p:style>
          <a:lnRef idx="0"/>
          <a:fillRef idx="0"/>
          <a:effectRef idx="0"/>
          <a:fontRef idx="minor"/>
        </p:style>
        <p:txBody>
          <a:bodyPr lIns="45720" rIns="45720" tIns="45000" bIns="45000"/>
          <a:p>
            <a:pPr algn="ctr">
              <a:lnSpc>
                <a:spcPct val="100000"/>
              </a:lnSpc>
            </a:pPr>
            <a:r>
              <a:rPr b="0" lang="en-US" sz="1000" spc="-1" strike="noStrike">
                <a:solidFill>
                  <a:srgbClr val="535353"/>
                </a:solidFill>
                <a:uFill>
                  <a:solidFill>
                    <a:srgbClr val="ffffff"/>
                  </a:solidFill>
                </a:uFill>
                <a:latin typeface="Nexa Bold"/>
                <a:ea typeface="Nexa Bold"/>
              </a:rPr>
              <a:t>ALL RIGHTS RESERVED</a:t>
            </a:r>
            <a:endParaRPr b="0" lang="en-US" sz="1800" spc="-1" strike="noStrike">
              <a:solidFill>
                <a:srgbClr val="000000"/>
              </a:solidFill>
              <a:uFill>
                <a:solidFill>
                  <a:srgbClr val="ffffff"/>
                </a:solidFill>
              </a:uFill>
              <a:latin typeface="Arial"/>
            </a:endParaRPr>
          </a:p>
        </p:txBody>
      </p:sp>
      <p:sp>
        <p:nvSpPr>
          <p:cNvPr id="5" name="PlaceHolder 5"/>
          <p:cNvSpPr>
            <a:spLocks noGrp="1"/>
          </p:cNvSpPr>
          <p:nvPr>
            <p:ph type="title"/>
          </p:nvPr>
        </p:nvSpPr>
        <p:spPr>
          <a:xfrm>
            <a:off x="457200" y="205200"/>
            <a:ext cx="8228880" cy="858240"/>
          </a:xfrm>
          <a:prstGeom prst="rect">
            <a:avLst/>
          </a:prstGeom>
        </p:spPr>
        <p:txBody>
          <a:bodyPr lIns="0" rIns="0" tIns="0" bIns="0" anchor="ctr"/>
          <a:p>
            <a:pPr algn="ctr"/>
            <a:endParaRPr b="0" lang="en-US" sz="4400" spc="-1" strike="noStrike">
              <a:solidFill>
                <a:srgbClr val="000000"/>
              </a:solidFill>
              <a:uFill>
                <a:solidFill>
                  <a:srgbClr val="ffffff"/>
                </a:solidFill>
              </a:uFill>
              <a:latin typeface="Arial"/>
            </a:endParaRPr>
          </a:p>
        </p:txBody>
      </p:sp>
      <p:sp>
        <p:nvSpPr>
          <p:cNvPr id="6" name="PlaceHolder 6"/>
          <p:cNvSpPr>
            <a:spLocks noGrp="1"/>
          </p:cNvSpPr>
          <p:nvPr>
            <p:ph type="body"/>
          </p:nvPr>
        </p:nvSpPr>
        <p:spPr>
          <a:xfrm>
            <a:off x="457200" y="1203480"/>
            <a:ext cx="8228880" cy="2982600"/>
          </a:xfrm>
          <a:prstGeom prst="rect">
            <a:avLst/>
          </a:prstGeom>
        </p:spPr>
        <p:txBody>
          <a:bodyPr lIns="0" rIns="0" tIns="0" bIns="0"/>
          <a:p>
            <a:pPr marL="432000" indent="-324000">
              <a:buClr>
                <a:srgbClr val="000000"/>
              </a:buClr>
              <a:buSzPct val="45000"/>
              <a:buFont typeface="Wingdings" charset="2"/>
              <a:buChar char=""/>
            </a:pPr>
            <a:r>
              <a:rPr b="0" lang="en-US" sz="1800" spc="-1" strike="noStrike">
                <a:solidFill>
                  <a:srgbClr val="000000"/>
                </a:solidFill>
                <a:uFill>
                  <a:solidFill>
                    <a:srgbClr val="ffffff"/>
                  </a:solidFill>
                </a:uFill>
                <a:latin typeface="Arial"/>
              </a:rPr>
              <a:t>Click to edit the outline text format</a:t>
            </a:r>
            <a:endParaRPr b="0" lang="en-US" sz="1800" spc="-1" strike="noStrike">
              <a:solidFill>
                <a:srgbClr val="000000"/>
              </a:solidFill>
              <a:uFill>
                <a:solidFill>
                  <a:srgbClr val="ffffff"/>
                </a:solidFill>
              </a:uFill>
              <a:latin typeface="Arial"/>
            </a:endParaRPr>
          </a:p>
          <a:p>
            <a:pPr lvl="1" marL="864000" indent="-324000">
              <a:buClr>
                <a:srgbClr val="000000"/>
              </a:buClr>
              <a:buSzPct val="75000"/>
              <a:buFont typeface="Symbol" charset="2"/>
              <a:buChar char=""/>
            </a:pPr>
            <a:r>
              <a:rPr b="0" lang="en-US" sz="1800" spc="-1" strike="noStrike">
                <a:solidFill>
                  <a:srgbClr val="000000"/>
                </a:solidFill>
                <a:uFill>
                  <a:solidFill>
                    <a:srgbClr val="ffffff"/>
                  </a:solidFill>
                </a:uFill>
                <a:latin typeface="Arial"/>
              </a:rPr>
              <a:t>Second Outline Level</a:t>
            </a:r>
            <a:endParaRPr b="0" lang="en-US" sz="1800" spc="-1" strike="noStrike">
              <a:solidFill>
                <a:srgbClr val="000000"/>
              </a:solidFill>
              <a:uFill>
                <a:solidFill>
                  <a:srgbClr val="ffffff"/>
                </a:solidFill>
              </a:uFill>
              <a:latin typeface="Arial"/>
            </a:endParaRPr>
          </a:p>
          <a:p>
            <a:pPr lvl="2" marL="1296000" indent="-288000">
              <a:buClr>
                <a:srgbClr val="000000"/>
              </a:buClr>
              <a:buSzPct val="45000"/>
              <a:buFont typeface="Wingdings" charset="2"/>
              <a:buChar char=""/>
            </a:pPr>
            <a:r>
              <a:rPr b="0" lang="en-US" sz="1800" spc="-1" strike="noStrike">
                <a:solidFill>
                  <a:srgbClr val="000000"/>
                </a:solidFill>
                <a:uFill>
                  <a:solidFill>
                    <a:srgbClr val="ffffff"/>
                  </a:solidFill>
                </a:uFill>
                <a:latin typeface="Arial"/>
              </a:rPr>
              <a:t>Third Outline Level</a:t>
            </a:r>
            <a:endParaRPr b="0" lang="en-US" sz="1800" spc="-1" strike="noStrike">
              <a:solidFill>
                <a:srgbClr val="000000"/>
              </a:solidFill>
              <a:uFill>
                <a:solidFill>
                  <a:srgbClr val="ffffff"/>
                </a:solidFill>
              </a:uFill>
              <a:latin typeface="Arial"/>
            </a:endParaRPr>
          </a:p>
          <a:p>
            <a:pPr lvl="3" marL="1728000" indent="-216000">
              <a:buClr>
                <a:srgbClr val="000000"/>
              </a:buClr>
              <a:buSzPct val="75000"/>
              <a:buFont typeface="Symbol" charset="2"/>
              <a:buChar char=""/>
            </a:pPr>
            <a:r>
              <a:rPr b="0" lang="en-US" sz="1800" spc="-1" strike="noStrike">
                <a:solidFill>
                  <a:srgbClr val="000000"/>
                </a:solidFill>
                <a:uFill>
                  <a:solidFill>
                    <a:srgbClr val="ffffff"/>
                  </a:solidFill>
                </a:uFill>
                <a:latin typeface="Arial"/>
              </a:rPr>
              <a:t>Fourth Outline Level</a:t>
            </a:r>
            <a:endParaRPr b="0" lang="en-US" sz="1800" spc="-1" strike="noStrike">
              <a:solidFill>
                <a:srgbClr val="000000"/>
              </a:solidFill>
              <a:uFill>
                <a:solidFill>
                  <a:srgbClr val="ffffff"/>
                </a:solidFill>
              </a:uFill>
              <a:latin typeface="Arial"/>
            </a:endParaRPr>
          </a:p>
          <a:p>
            <a:pPr lvl="4" marL="2160000" indent="-216000">
              <a:buClr>
                <a:srgbClr val="000000"/>
              </a:buClr>
              <a:buSzPct val="45000"/>
              <a:buFont typeface="Wingdings" charset="2"/>
              <a:buChar char=""/>
            </a:pPr>
            <a:r>
              <a:rPr b="0" lang="en-US" sz="1800" spc="-1" strike="noStrike">
                <a:solidFill>
                  <a:srgbClr val="000000"/>
                </a:solidFill>
                <a:uFill>
                  <a:solidFill>
                    <a:srgbClr val="ffffff"/>
                  </a:solidFill>
                </a:uFill>
                <a:latin typeface="Arial"/>
              </a:rPr>
              <a:t>Fifth Outline Level</a:t>
            </a:r>
            <a:endParaRPr b="0" lang="en-US" sz="1800" spc="-1" strike="noStrike">
              <a:solidFill>
                <a:srgbClr val="000000"/>
              </a:solidFill>
              <a:uFill>
                <a:solidFill>
                  <a:srgbClr val="ffffff"/>
                </a:solidFill>
              </a:uFill>
              <a:latin typeface="Arial"/>
            </a:endParaRPr>
          </a:p>
          <a:p>
            <a:pPr lvl="5" marL="2592000" indent="-216000">
              <a:buClr>
                <a:srgbClr val="000000"/>
              </a:buClr>
              <a:buSzPct val="45000"/>
              <a:buFont typeface="Wingdings" charset="2"/>
              <a:buChar char=""/>
            </a:pPr>
            <a:r>
              <a:rPr b="0" lang="en-US" sz="1800" spc="-1" strike="noStrike">
                <a:solidFill>
                  <a:srgbClr val="000000"/>
                </a:solidFill>
                <a:uFill>
                  <a:solidFill>
                    <a:srgbClr val="ffffff"/>
                  </a:solidFill>
                </a:uFill>
                <a:latin typeface="Arial"/>
              </a:rPr>
              <a:t>Sixth Outline Level</a:t>
            </a:r>
            <a:endParaRPr b="0" lang="en-US" sz="1800" spc="-1" strike="noStrike">
              <a:solidFill>
                <a:srgbClr val="000000"/>
              </a:solidFill>
              <a:uFill>
                <a:solidFill>
                  <a:srgbClr val="ffffff"/>
                </a:solidFill>
              </a:uFill>
              <a:latin typeface="Arial"/>
            </a:endParaRPr>
          </a:p>
          <a:p>
            <a:pPr lvl="6" marL="3024000" indent="-216000">
              <a:buClr>
                <a:srgbClr val="000000"/>
              </a:buClr>
              <a:buSzPct val="45000"/>
              <a:buFont typeface="Wingdings" charset="2"/>
              <a:buChar char=""/>
            </a:pPr>
            <a:r>
              <a:rPr b="0" lang="en-US" sz="1800" spc="-1" strike="noStrike">
                <a:solidFill>
                  <a:srgbClr val="000000"/>
                </a:solidFill>
                <a:uFill>
                  <a:solidFill>
                    <a:srgbClr val="ffffff"/>
                  </a:solidFill>
                </a:uFill>
                <a:latin typeface="Arial"/>
              </a:rPr>
              <a:t>Seventh Outline Level</a:t>
            </a:r>
            <a:endParaRPr b="0" lang="en-US" sz="1800" spc="-1" strike="noStrike">
              <a:solidFill>
                <a:srgbClr val="000000"/>
              </a:solidFill>
              <a:uFill>
                <a:solidFill>
                  <a:srgbClr val="ffffff"/>
                </a:solidFill>
              </a:uFill>
              <a:latin typeface="Arial"/>
            </a:endParaRPr>
          </a:p>
        </p:txBody>
      </p:sp>
    </p:spTree>
  </p:cSld>
  <p:clrMap bg1="lt1" bg2="lt2" tx1="dk1"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1" name="CustomShape 1" hidden="1"/>
          <p:cNvSpPr/>
          <p:nvPr/>
        </p:nvSpPr>
        <p:spPr>
          <a:xfrm>
            <a:off x="-16920" y="4364640"/>
            <a:ext cx="9171720" cy="777960"/>
          </a:xfrm>
          <a:prstGeom prst="rect">
            <a:avLst/>
          </a:prstGeom>
          <a:solidFill>
            <a:srgbClr val="ffffff"/>
          </a:solidFill>
          <a:ln w="12600">
            <a:noFill/>
          </a:ln>
        </p:spPr>
        <p:style>
          <a:lnRef idx="0"/>
          <a:fillRef idx="0"/>
          <a:effectRef idx="0"/>
          <a:fontRef idx="minor"/>
        </p:style>
      </p:sp>
      <p:pic>
        <p:nvPicPr>
          <p:cNvPr id="42" name="netsia_logo.pdf" descr=""/>
          <p:cNvPicPr/>
          <p:nvPr/>
        </p:nvPicPr>
        <p:blipFill>
          <a:blip r:embed="rId2"/>
          <a:stretch/>
        </p:blipFill>
        <p:spPr>
          <a:xfrm>
            <a:off x="7496640" y="4493880"/>
            <a:ext cx="1307880" cy="507240"/>
          </a:xfrm>
          <a:prstGeom prst="rect">
            <a:avLst/>
          </a:prstGeom>
          <a:ln w="12600">
            <a:noFill/>
          </a:ln>
        </p:spPr>
      </p:pic>
      <p:sp>
        <p:nvSpPr>
          <p:cNvPr id="43" name="CustomShape 2" hidden="1"/>
          <p:cNvSpPr/>
          <p:nvPr/>
        </p:nvSpPr>
        <p:spPr>
          <a:xfrm>
            <a:off x="781920" y="4767120"/>
            <a:ext cx="1832040" cy="388800"/>
          </a:xfrm>
          <a:prstGeom prst="rect">
            <a:avLst/>
          </a:prstGeom>
          <a:noFill/>
          <a:ln w="12600">
            <a:noFill/>
          </a:ln>
        </p:spPr>
        <p:style>
          <a:lnRef idx="0"/>
          <a:fillRef idx="0"/>
          <a:effectRef idx="0"/>
          <a:fontRef idx="minor"/>
        </p:style>
        <p:txBody>
          <a:bodyPr lIns="45720" rIns="45720" tIns="45000" bIns="45000"/>
          <a:p>
            <a:pPr>
              <a:lnSpc>
                <a:spcPct val="100000"/>
              </a:lnSpc>
            </a:pPr>
            <a:r>
              <a:rPr b="0" lang="en-US" sz="1000" spc="-1" strike="noStrike">
                <a:solidFill>
                  <a:srgbClr val="535353"/>
                </a:solidFill>
                <a:uFill>
                  <a:solidFill>
                    <a:srgbClr val="ffffff"/>
                  </a:solidFill>
                </a:uFill>
                <a:latin typeface="Nexa Bold"/>
                <a:ea typeface="Nexa Bold"/>
              </a:rPr>
              <a:t>Integrating CORD and ONAP</a:t>
            </a:r>
            <a:endParaRPr b="0" lang="en-US" sz="1800" spc="-1" strike="noStrike">
              <a:solidFill>
                <a:srgbClr val="000000"/>
              </a:solidFill>
              <a:uFill>
                <a:solidFill>
                  <a:srgbClr val="ffffff"/>
                </a:solidFill>
              </a:uFill>
              <a:latin typeface="Arial"/>
            </a:endParaRPr>
          </a:p>
        </p:txBody>
      </p:sp>
      <p:sp>
        <p:nvSpPr>
          <p:cNvPr id="44" name="CustomShape 3" hidden="1"/>
          <p:cNvSpPr/>
          <p:nvPr/>
        </p:nvSpPr>
        <p:spPr>
          <a:xfrm>
            <a:off x="725400" y="4767120"/>
            <a:ext cx="11160" cy="237960"/>
          </a:xfrm>
          <a:prstGeom prst="rect">
            <a:avLst/>
          </a:prstGeom>
          <a:solidFill>
            <a:srgbClr val="535353"/>
          </a:solidFill>
          <a:ln w="12600">
            <a:noFill/>
          </a:ln>
        </p:spPr>
        <p:style>
          <a:lnRef idx="0"/>
          <a:fillRef idx="0"/>
          <a:effectRef idx="0"/>
          <a:fontRef idx="minor"/>
        </p:style>
      </p:sp>
      <p:sp>
        <p:nvSpPr>
          <p:cNvPr id="45" name="CustomShape 4" hidden="1"/>
          <p:cNvSpPr/>
          <p:nvPr/>
        </p:nvSpPr>
        <p:spPr>
          <a:xfrm>
            <a:off x="3652920" y="4767120"/>
            <a:ext cx="1832040" cy="237240"/>
          </a:xfrm>
          <a:prstGeom prst="rect">
            <a:avLst/>
          </a:prstGeom>
          <a:noFill/>
          <a:ln w="12600">
            <a:noFill/>
          </a:ln>
        </p:spPr>
        <p:style>
          <a:lnRef idx="0"/>
          <a:fillRef idx="0"/>
          <a:effectRef idx="0"/>
          <a:fontRef idx="minor"/>
        </p:style>
        <p:txBody>
          <a:bodyPr lIns="45720" rIns="45720" tIns="45000" bIns="45000"/>
          <a:p>
            <a:pPr algn="ctr">
              <a:lnSpc>
                <a:spcPct val="100000"/>
              </a:lnSpc>
            </a:pPr>
            <a:r>
              <a:rPr b="0" lang="en-US" sz="1000" spc="-1" strike="noStrike">
                <a:solidFill>
                  <a:srgbClr val="535353"/>
                </a:solidFill>
                <a:uFill>
                  <a:solidFill>
                    <a:srgbClr val="ffffff"/>
                  </a:solidFill>
                </a:uFill>
                <a:latin typeface="Nexa Bold"/>
                <a:ea typeface="Nexa Bold"/>
              </a:rPr>
              <a:t>ALL RIGHTS RESERVED</a:t>
            </a:r>
            <a:endParaRPr b="0" lang="en-US" sz="1800" spc="-1" strike="noStrike">
              <a:solidFill>
                <a:srgbClr val="000000"/>
              </a:solidFill>
              <a:uFill>
                <a:solidFill>
                  <a:srgbClr val="ffffff"/>
                </a:solidFill>
              </a:uFill>
              <a:latin typeface="Arial"/>
            </a:endParaRPr>
          </a:p>
        </p:txBody>
      </p:sp>
      <p:pic>
        <p:nvPicPr>
          <p:cNvPr id="46" name="netsia_logo.pdf" descr=""/>
          <p:cNvPicPr/>
          <p:nvPr/>
        </p:nvPicPr>
        <p:blipFill>
          <a:blip r:embed="rId3"/>
          <a:stretch/>
        </p:blipFill>
        <p:spPr>
          <a:xfrm>
            <a:off x="7493760" y="4495320"/>
            <a:ext cx="1300680" cy="504720"/>
          </a:xfrm>
          <a:prstGeom prst="rect">
            <a:avLst/>
          </a:prstGeom>
          <a:ln w="12600">
            <a:noFill/>
          </a:ln>
        </p:spPr>
      </p:pic>
      <p:sp>
        <p:nvSpPr>
          <p:cNvPr id="47" name="CustomShape 5"/>
          <p:cNvSpPr/>
          <p:nvPr/>
        </p:nvSpPr>
        <p:spPr>
          <a:xfrm>
            <a:off x="256320" y="412560"/>
            <a:ext cx="451440" cy="67320"/>
          </a:xfrm>
          <a:prstGeom prst="rect">
            <a:avLst/>
          </a:prstGeom>
          <a:solidFill>
            <a:srgbClr val="ffc000"/>
          </a:solidFill>
          <a:ln w="12600">
            <a:noFill/>
          </a:ln>
        </p:spPr>
        <p:style>
          <a:lnRef idx="0"/>
          <a:fillRef idx="0"/>
          <a:effectRef idx="0"/>
          <a:fontRef idx="minor"/>
        </p:style>
      </p:sp>
      <p:sp>
        <p:nvSpPr>
          <p:cNvPr id="48" name="CustomShape 6"/>
          <p:cNvSpPr/>
          <p:nvPr/>
        </p:nvSpPr>
        <p:spPr>
          <a:xfrm>
            <a:off x="781920" y="4798800"/>
            <a:ext cx="2687760" cy="388800"/>
          </a:xfrm>
          <a:prstGeom prst="rect">
            <a:avLst/>
          </a:prstGeom>
          <a:noFill/>
          <a:ln w="12600">
            <a:noFill/>
          </a:ln>
        </p:spPr>
        <p:style>
          <a:lnRef idx="0"/>
          <a:fillRef idx="0"/>
          <a:effectRef idx="0"/>
          <a:fontRef idx="minor"/>
        </p:style>
        <p:txBody>
          <a:bodyPr lIns="45720" rIns="45720" tIns="45000" bIns="45000"/>
          <a:p>
            <a:pPr>
              <a:lnSpc>
                <a:spcPct val="100000"/>
              </a:lnSpc>
            </a:pPr>
            <a:r>
              <a:rPr b="0" lang="en-US" sz="1000" spc="-1" strike="noStrike">
                <a:solidFill>
                  <a:srgbClr val="535353"/>
                </a:solidFill>
                <a:uFill>
                  <a:solidFill>
                    <a:srgbClr val="ffffff"/>
                  </a:solidFill>
                </a:uFill>
                <a:latin typeface="Nexa Bold"/>
                <a:ea typeface="Nexa Bold"/>
              </a:rPr>
              <a:t>VOLTHA Technology Profile</a:t>
            </a:r>
            <a:endParaRPr b="0" lang="en-US" sz="1800" spc="-1" strike="noStrike">
              <a:solidFill>
                <a:srgbClr val="000000"/>
              </a:solidFill>
              <a:uFill>
                <a:solidFill>
                  <a:srgbClr val="ffffff"/>
                </a:solidFill>
              </a:uFill>
              <a:latin typeface="Arial"/>
            </a:endParaRPr>
          </a:p>
        </p:txBody>
      </p:sp>
      <p:sp>
        <p:nvSpPr>
          <p:cNvPr id="49" name="CustomShape 7"/>
          <p:cNvSpPr/>
          <p:nvPr/>
        </p:nvSpPr>
        <p:spPr>
          <a:xfrm>
            <a:off x="725400" y="4767120"/>
            <a:ext cx="11160" cy="237960"/>
          </a:xfrm>
          <a:prstGeom prst="rect">
            <a:avLst/>
          </a:prstGeom>
          <a:solidFill>
            <a:srgbClr val="535353"/>
          </a:solidFill>
          <a:ln w="12600">
            <a:noFill/>
          </a:ln>
        </p:spPr>
        <p:style>
          <a:lnRef idx="0"/>
          <a:fillRef idx="0"/>
          <a:effectRef idx="0"/>
          <a:fontRef idx="minor"/>
        </p:style>
      </p:sp>
      <p:sp>
        <p:nvSpPr>
          <p:cNvPr id="50" name="CustomShape 8"/>
          <p:cNvSpPr/>
          <p:nvPr/>
        </p:nvSpPr>
        <p:spPr>
          <a:xfrm>
            <a:off x="3652920" y="4767120"/>
            <a:ext cx="1832040" cy="237240"/>
          </a:xfrm>
          <a:prstGeom prst="rect">
            <a:avLst/>
          </a:prstGeom>
          <a:noFill/>
          <a:ln w="12600">
            <a:noFill/>
          </a:ln>
        </p:spPr>
        <p:style>
          <a:lnRef idx="0"/>
          <a:fillRef idx="0"/>
          <a:effectRef idx="0"/>
          <a:fontRef idx="minor"/>
        </p:style>
        <p:txBody>
          <a:bodyPr lIns="45720" rIns="45720" tIns="45000" bIns="45000"/>
          <a:p>
            <a:pPr algn="ctr">
              <a:lnSpc>
                <a:spcPct val="100000"/>
              </a:lnSpc>
            </a:pPr>
            <a:r>
              <a:rPr b="0" lang="en-US" sz="1000" spc="-1" strike="noStrike">
                <a:solidFill>
                  <a:srgbClr val="535353"/>
                </a:solidFill>
                <a:uFill>
                  <a:solidFill>
                    <a:srgbClr val="ffffff"/>
                  </a:solidFill>
                </a:uFill>
                <a:latin typeface="Nexa Bold"/>
                <a:ea typeface="Nexa Bold"/>
              </a:rPr>
              <a:t>ALL RIGHTS RESERVED</a:t>
            </a:r>
            <a:endParaRPr b="0" lang="en-US" sz="1800" spc="-1" strike="noStrike">
              <a:solidFill>
                <a:srgbClr val="000000"/>
              </a:solidFill>
              <a:uFill>
                <a:solidFill>
                  <a:srgbClr val="ffffff"/>
                </a:solidFill>
              </a:uFill>
              <a:latin typeface="Arial"/>
            </a:endParaRPr>
          </a:p>
        </p:txBody>
      </p:sp>
      <p:sp>
        <p:nvSpPr>
          <p:cNvPr id="51" name="PlaceHolder 9"/>
          <p:cNvSpPr>
            <a:spLocks noGrp="1"/>
          </p:cNvSpPr>
          <p:nvPr>
            <p:ph type="title"/>
          </p:nvPr>
        </p:nvSpPr>
        <p:spPr>
          <a:xfrm>
            <a:off x="457200" y="205200"/>
            <a:ext cx="8229240" cy="858600"/>
          </a:xfrm>
          <a:prstGeom prst="rect">
            <a:avLst/>
          </a:prstGeom>
        </p:spPr>
        <p:txBody>
          <a:bodyPr lIns="0" rIns="0" tIns="0" bIns="0" anchor="ctr"/>
          <a:p>
            <a:pPr algn="ctr"/>
            <a:r>
              <a:rPr b="0" lang="en-US" sz="4400" spc="-1" strike="noStrike">
                <a:solidFill>
                  <a:srgbClr val="000000"/>
                </a:solidFill>
                <a:uFill>
                  <a:solidFill>
                    <a:srgbClr val="ffffff"/>
                  </a:solidFill>
                </a:uFill>
                <a:latin typeface="Arial"/>
              </a:rPr>
              <a:t>Click to edit the title text format</a:t>
            </a:r>
            <a:endParaRPr b="0" lang="en-US" sz="4400" spc="-1" strike="noStrike">
              <a:solidFill>
                <a:srgbClr val="000000"/>
              </a:solidFill>
              <a:uFill>
                <a:solidFill>
                  <a:srgbClr val="ffffff"/>
                </a:solidFill>
              </a:uFill>
              <a:latin typeface="Arial"/>
            </a:endParaRPr>
          </a:p>
        </p:txBody>
      </p:sp>
      <p:sp>
        <p:nvSpPr>
          <p:cNvPr id="52" name="PlaceHolder 10"/>
          <p:cNvSpPr>
            <a:spLocks noGrp="1"/>
          </p:cNvSpPr>
          <p:nvPr>
            <p:ph type="body"/>
          </p:nvPr>
        </p:nvSpPr>
        <p:spPr>
          <a:xfrm>
            <a:off x="457200" y="1203480"/>
            <a:ext cx="8229240" cy="2982960"/>
          </a:xfrm>
          <a:prstGeom prst="rect">
            <a:avLst/>
          </a:prstGeom>
        </p:spPr>
        <p:txBody>
          <a:bodyPr lIns="0" rIns="0" tIns="0" bIns="0"/>
          <a:p>
            <a:pPr marL="432000" indent="-324000">
              <a:buClr>
                <a:srgbClr val="000000"/>
              </a:buClr>
              <a:buSzPct val="45000"/>
              <a:buFont typeface="Wingdings" charset="2"/>
              <a:buChar char=""/>
            </a:pPr>
            <a:r>
              <a:rPr b="0" lang="en-US" sz="3200" spc="-1" strike="noStrike">
                <a:solidFill>
                  <a:srgbClr val="000000"/>
                </a:solidFill>
                <a:uFill>
                  <a:solidFill>
                    <a:srgbClr val="ffffff"/>
                  </a:solidFill>
                </a:uFill>
                <a:latin typeface="Arial"/>
              </a:rPr>
              <a:t>Click to edit the outline text format</a:t>
            </a:r>
            <a:endParaRPr b="0" lang="en-US" sz="3200" spc="-1" strike="noStrike">
              <a:solidFill>
                <a:srgbClr val="000000"/>
              </a:solidFill>
              <a:uFill>
                <a:solidFill>
                  <a:srgbClr val="ffffff"/>
                </a:solidFill>
              </a:uFill>
              <a:latin typeface="Arial"/>
            </a:endParaRPr>
          </a:p>
          <a:p>
            <a:pPr lvl="1" marL="864000" indent="-324000">
              <a:buClr>
                <a:srgbClr val="000000"/>
              </a:buClr>
              <a:buSzPct val="75000"/>
              <a:buFont typeface="Symbol" charset="2"/>
              <a:buChar char=""/>
            </a:pPr>
            <a:r>
              <a:rPr b="0" lang="en-US" sz="2800" spc="-1" strike="noStrike">
                <a:solidFill>
                  <a:srgbClr val="000000"/>
                </a:solidFill>
                <a:uFill>
                  <a:solidFill>
                    <a:srgbClr val="ffffff"/>
                  </a:solidFill>
                </a:uFill>
                <a:latin typeface="Arial"/>
              </a:rPr>
              <a:t>Second Outline Level</a:t>
            </a:r>
            <a:endParaRPr b="0" lang="en-US" sz="2800" spc="-1" strike="noStrike">
              <a:solidFill>
                <a:srgbClr val="000000"/>
              </a:solidFill>
              <a:uFill>
                <a:solidFill>
                  <a:srgbClr val="ffffff"/>
                </a:solidFill>
              </a:uFill>
              <a:latin typeface="Arial"/>
            </a:endParaRPr>
          </a:p>
          <a:p>
            <a:pPr lvl="2" marL="1296000" indent="-288000">
              <a:buClr>
                <a:srgbClr val="000000"/>
              </a:buClr>
              <a:buSzPct val="45000"/>
              <a:buFont typeface="Wingdings" charset="2"/>
              <a:buChar char=""/>
            </a:pPr>
            <a:r>
              <a:rPr b="0" lang="en-US" sz="2400" spc="-1" strike="noStrike">
                <a:solidFill>
                  <a:srgbClr val="000000"/>
                </a:solidFill>
                <a:uFill>
                  <a:solidFill>
                    <a:srgbClr val="ffffff"/>
                  </a:solidFill>
                </a:uFill>
                <a:latin typeface="Arial"/>
              </a:rPr>
              <a:t>Third Outline Level</a:t>
            </a:r>
            <a:endParaRPr b="0" lang="en-US" sz="2400" spc="-1" strike="noStrike">
              <a:solidFill>
                <a:srgbClr val="000000"/>
              </a:solidFill>
              <a:uFill>
                <a:solidFill>
                  <a:srgbClr val="ffffff"/>
                </a:solidFill>
              </a:uFill>
              <a:latin typeface="Arial"/>
            </a:endParaRPr>
          </a:p>
          <a:p>
            <a:pPr lvl="3" marL="1728000" indent="-216000">
              <a:buClr>
                <a:srgbClr val="000000"/>
              </a:buClr>
              <a:buSzPct val="75000"/>
              <a:buFont typeface="Symbol" charset="2"/>
              <a:buChar char=""/>
            </a:pPr>
            <a:r>
              <a:rPr b="0" lang="en-US" sz="2000" spc="-1" strike="noStrike">
                <a:solidFill>
                  <a:srgbClr val="000000"/>
                </a:solidFill>
                <a:uFill>
                  <a:solidFill>
                    <a:srgbClr val="ffffff"/>
                  </a:solidFill>
                </a:uFill>
                <a:latin typeface="Arial"/>
              </a:rPr>
              <a:t>Fourth Outline Level</a:t>
            </a:r>
            <a:endParaRPr b="0" lang="en-US" sz="2000" spc="-1" strike="noStrike">
              <a:solidFill>
                <a:srgbClr val="000000"/>
              </a:solidFill>
              <a:uFill>
                <a:solidFill>
                  <a:srgbClr val="ffffff"/>
                </a:solidFill>
              </a:uFill>
              <a:latin typeface="Arial"/>
            </a:endParaRPr>
          </a:p>
          <a:p>
            <a:pPr lvl="4" marL="2160000" indent="-216000">
              <a:buClr>
                <a:srgbClr val="000000"/>
              </a:buClr>
              <a:buSzPct val="45000"/>
              <a:buFont typeface="Wingdings" charset="2"/>
              <a:buChar char=""/>
            </a:pPr>
            <a:r>
              <a:rPr b="0" lang="en-US" sz="2000" spc="-1" strike="noStrike">
                <a:solidFill>
                  <a:srgbClr val="000000"/>
                </a:solidFill>
                <a:uFill>
                  <a:solidFill>
                    <a:srgbClr val="ffffff"/>
                  </a:solidFill>
                </a:uFill>
                <a:latin typeface="Arial"/>
              </a:rPr>
              <a:t>Fifth Outline Level</a:t>
            </a:r>
            <a:endParaRPr b="0" lang="en-US" sz="2000" spc="-1" strike="noStrike">
              <a:solidFill>
                <a:srgbClr val="000000"/>
              </a:solidFill>
              <a:uFill>
                <a:solidFill>
                  <a:srgbClr val="ffffff"/>
                </a:solidFill>
              </a:uFill>
              <a:latin typeface="Arial"/>
            </a:endParaRPr>
          </a:p>
          <a:p>
            <a:pPr lvl="5" marL="2592000" indent="-216000">
              <a:buClr>
                <a:srgbClr val="000000"/>
              </a:buClr>
              <a:buSzPct val="45000"/>
              <a:buFont typeface="Wingdings" charset="2"/>
              <a:buChar char=""/>
            </a:pPr>
            <a:r>
              <a:rPr b="0" lang="en-US" sz="2000" spc="-1" strike="noStrike">
                <a:solidFill>
                  <a:srgbClr val="000000"/>
                </a:solidFill>
                <a:uFill>
                  <a:solidFill>
                    <a:srgbClr val="ffffff"/>
                  </a:solidFill>
                </a:uFill>
                <a:latin typeface="Arial"/>
              </a:rPr>
              <a:t>Sixth Outline Level</a:t>
            </a:r>
            <a:endParaRPr b="0" lang="en-US" sz="2000" spc="-1" strike="noStrike">
              <a:solidFill>
                <a:srgbClr val="000000"/>
              </a:solidFill>
              <a:uFill>
                <a:solidFill>
                  <a:srgbClr val="ffffff"/>
                </a:solidFill>
              </a:uFill>
              <a:latin typeface="Arial"/>
            </a:endParaRPr>
          </a:p>
          <a:p>
            <a:pPr lvl="6" marL="3024000" indent="-216000">
              <a:buClr>
                <a:srgbClr val="000000"/>
              </a:buClr>
              <a:buSzPct val="45000"/>
              <a:buFont typeface="Wingdings" charset="2"/>
              <a:buChar char=""/>
            </a:pPr>
            <a:r>
              <a:rPr b="0" lang="en-US" sz="2000" spc="-1" strike="noStrike">
                <a:solidFill>
                  <a:srgbClr val="000000"/>
                </a:solidFill>
                <a:uFill>
                  <a:solidFill>
                    <a:srgbClr val="ffffff"/>
                  </a:solidFill>
                </a:uFill>
                <a:latin typeface="Arial"/>
              </a:rPr>
              <a:t>Seventh Outline Level</a:t>
            </a:r>
            <a:endParaRPr b="0" lang="en-US" sz="2000" spc="-1" strike="noStrike">
              <a:solidFill>
                <a:srgbClr val="000000"/>
              </a:solidFill>
              <a:uFill>
                <a:solidFill>
                  <a:srgbClr val="ffffff"/>
                </a:solidFill>
              </a:uFill>
              <a:latin typeface="Arial"/>
            </a:endParaRPr>
          </a:p>
        </p:txBody>
      </p:sp>
    </p:spTree>
  </p:cSld>
  <p:clrMap bg1="lt1" bg2="lt2" tx1="dk1" tx2="dk2" accent1="accent1" accent2="accent2" accent3="accent3" accent4="accent4" accent5="accent5" accent6="accent6" hlink="hlink" folHlink="folHlink"/>
  <p:sldLayoutIdLst>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87" name="CustomShape 1"/>
          <p:cNvSpPr/>
          <p:nvPr/>
        </p:nvSpPr>
        <p:spPr>
          <a:xfrm>
            <a:off x="-16920" y="4364640"/>
            <a:ext cx="9171720" cy="777960"/>
          </a:xfrm>
          <a:prstGeom prst="rect">
            <a:avLst/>
          </a:prstGeom>
          <a:solidFill>
            <a:srgbClr val="ffffff"/>
          </a:solidFill>
          <a:ln w="12600">
            <a:noFill/>
          </a:ln>
        </p:spPr>
        <p:style>
          <a:lnRef idx="0"/>
          <a:fillRef idx="0"/>
          <a:effectRef idx="0"/>
          <a:fontRef idx="minor"/>
        </p:style>
      </p:sp>
      <p:pic>
        <p:nvPicPr>
          <p:cNvPr id="88" name="netsia_logo.pdf" descr=""/>
          <p:cNvPicPr/>
          <p:nvPr/>
        </p:nvPicPr>
        <p:blipFill>
          <a:blip r:embed="rId2"/>
          <a:stretch/>
        </p:blipFill>
        <p:spPr>
          <a:xfrm>
            <a:off x="7496640" y="4493880"/>
            <a:ext cx="1307880" cy="507240"/>
          </a:xfrm>
          <a:prstGeom prst="rect">
            <a:avLst/>
          </a:prstGeom>
          <a:ln w="12600">
            <a:noFill/>
          </a:ln>
        </p:spPr>
      </p:pic>
      <p:sp>
        <p:nvSpPr>
          <p:cNvPr id="89" name="CustomShape 2"/>
          <p:cNvSpPr/>
          <p:nvPr/>
        </p:nvSpPr>
        <p:spPr>
          <a:xfrm>
            <a:off x="781920" y="4803120"/>
            <a:ext cx="2413440" cy="388800"/>
          </a:xfrm>
          <a:prstGeom prst="rect">
            <a:avLst/>
          </a:prstGeom>
          <a:noFill/>
          <a:ln w="12600">
            <a:noFill/>
          </a:ln>
        </p:spPr>
        <p:style>
          <a:lnRef idx="0"/>
          <a:fillRef idx="0"/>
          <a:effectRef idx="0"/>
          <a:fontRef idx="minor"/>
        </p:style>
        <p:txBody>
          <a:bodyPr lIns="45720" rIns="45720" tIns="45000" bIns="45000"/>
          <a:p>
            <a:pPr>
              <a:lnSpc>
                <a:spcPct val="100000"/>
              </a:lnSpc>
            </a:pPr>
            <a:r>
              <a:rPr b="0" lang="en-US" sz="1000" spc="-1" strike="noStrike">
                <a:solidFill>
                  <a:srgbClr val="535353"/>
                </a:solidFill>
                <a:uFill>
                  <a:solidFill>
                    <a:srgbClr val="ffffff"/>
                  </a:solidFill>
                </a:uFill>
                <a:latin typeface="Nexa Bold"/>
                <a:ea typeface="Nexa Bold"/>
              </a:rPr>
              <a:t>VOLTHA Technology Profiles</a:t>
            </a:r>
            <a:endParaRPr b="0" lang="en-US" sz="1800" spc="-1" strike="noStrike">
              <a:solidFill>
                <a:srgbClr val="000000"/>
              </a:solidFill>
              <a:uFill>
                <a:solidFill>
                  <a:srgbClr val="ffffff"/>
                </a:solidFill>
              </a:uFill>
              <a:latin typeface="Arial"/>
            </a:endParaRPr>
          </a:p>
        </p:txBody>
      </p:sp>
      <p:sp>
        <p:nvSpPr>
          <p:cNvPr id="90" name="CustomShape 3"/>
          <p:cNvSpPr/>
          <p:nvPr/>
        </p:nvSpPr>
        <p:spPr>
          <a:xfrm>
            <a:off x="725400" y="4767120"/>
            <a:ext cx="11160" cy="237960"/>
          </a:xfrm>
          <a:prstGeom prst="rect">
            <a:avLst/>
          </a:prstGeom>
          <a:solidFill>
            <a:srgbClr val="535353"/>
          </a:solidFill>
          <a:ln w="12600">
            <a:noFill/>
          </a:ln>
        </p:spPr>
        <p:style>
          <a:lnRef idx="0"/>
          <a:fillRef idx="0"/>
          <a:effectRef idx="0"/>
          <a:fontRef idx="minor"/>
        </p:style>
      </p:sp>
      <p:sp>
        <p:nvSpPr>
          <p:cNvPr id="91" name="CustomShape 4"/>
          <p:cNvSpPr/>
          <p:nvPr/>
        </p:nvSpPr>
        <p:spPr>
          <a:xfrm>
            <a:off x="3652920" y="4767120"/>
            <a:ext cx="1832040" cy="237240"/>
          </a:xfrm>
          <a:prstGeom prst="rect">
            <a:avLst/>
          </a:prstGeom>
          <a:noFill/>
          <a:ln w="12600">
            <a:noFill/>
          </a:ln>
        </p:spPr>
        <p:style>
          <a:lnRef idx="0"/>
          <a:fillRef idx="0"/>
          <a:effectRef idx="0"/>
          <a:fontRef idx="minor"/>
        </p:style>
        <p:txBody>
          <a:bodyPr lIns="45720" rIns="45720" tIns="45000" bIns="45000"/>
          <a:p>
            <a:pPr algn="ctr">
              <a:lnSpc>
                <a:spcPct val="100000"/>
              </a:lnSpc>
            </a:pPr>
            <a:r>
              <a:rPr b="0" lang="en-US" sz="1000" spc="-1" strike="noStrike">
                <a:solidFill>
                  <a:srgbClr val="535353"/>
                </a:solidFill>
                <a:uFill>
                  <a:solidFill>
                    <a:srgbClr val="ffffff"/>
                  </a:solidFill>
                </a:uFill>
                <a:latin typeface="Nexa Bold"/>
                <a:ea typeface="Nexa Bold"/>
              </a:rPr>
              <a:t>ALL RIGHTS RESERVED</a:t>
            </a:r>
            <a:endParaRPr b="0" lang="en-US" sz="1800" spc="-1" strike="noStrike">
              <a:solidFill>
                <a:srgbClr val="000000"/>
              </a:solidFill>
              <a:uFill>
                <a:solidFill>
                  <a:srgbClr val="ffffff"/>
                </a:solidFill>
              </a:uFill>
              <a:latin typeface="Arial"/>
            </a:endParaRPr>
          </a:p>
        </p:txBody>
      </p:sp>
      <p:sp>
        <p:nvSpPr>
          <p:cNvPr id="92" name="PlaceHolder 5"/>
          <p:cNvSpPr>
            <a:spLocks noGrp="1"/>
          </p:cNvSpPr>
          <p:nvPr>
            <p:ph type="title"/>
          </p:nvPr>
        </p:nvSpPr>
        <p:spPr>
          <a:xfrm>
            <a:off x="457200" y="205200"/>
            <a:ext cx="8229240" cy="858600"/>
          </a:xfrm>
          <a:prstGeom prst="rect">
            <a:avLst/>
          </a:prstGeom>
        </p:spPr>
        <p:txBody>
          <a:bodyPr lIns="0" rIns="0" tIns="0" bIns="0" anchor="ctr"/>
          <a:p>
            <a:pPr algn="ctr"/>
            <a:r>
              <a:rPr b="0" lang="en-US" sz="4400" spc="-1" strike="noStrike">
                <a:solidFill>
                  <a:srgbClr val="000000"/>
                </a:solidFill>
                <a:uFill>
                  <a:solidFill>
                    <a:srgbClr val="ffffff"/>
                  </a:solidFill>
                </a:uFill>
                <a:latin typeface="Arial"/>
              </a:rPr>
              <a:t>Click to edit the title text format</a:t>
            </a:r>
            <a:endParaRPr b="0" lang="en-US" sz="4400" spc="-1" strike="noStrike">
              <a:solidFill>
                <a:srgbClr val="000000"/>
              </a:solidFill>
              <a:uFill>
                <a:solidFill>
                  <a:srgbClr val="ffffff"/>
                </a:solidFill>
              </a:uFill>
              <a:latin typeface="Arial"/>
            </a:endParaRPr>
          </a:p>
        </p:txBody>
      </p:sp>
      <p:sp>
        <p:nvSpPr>
          <p:cNvPr id="93" name="PlaceHolder 6"/>
          <p:cNvSpPr>
            <a:spLocks noGrp="1"/>
          </p:cNvSpPr>
          <p:nvPr>
            <p:ph type="body"/>
          </p:nvPr>
        </p:nvSpPr>
        <p:spPr>
          <a:xfrm>
            <a:off x="457200" y="1203480"/>
            <a:ext cx="8229240" cy="2982960"/>
          </a:xfrm>
          <a:prstGeom prst="rect">
            <a:avLst/>
          </a:prstGeom>
        </p:spPr>
        <p:txBody>
          <a:bodyPr lIns="0" rIns="0" tIns="0" bIns="0"/>
          <a:p>
            <a:pPr marL="432000" indent="-324000">
              <a:buClr>
                <a:srgbClr val="000000"/>
              </a:buClr>
              <a:buSzPct val="45000"/>
              <a:buFont typeface="Wingdings" charset="2"/>
              <a:buChar char=""/>
            </a:pPr>
            <a:r>
              <a:rPr b="0" lang="en-US" sz="3200" spc="-1" strike="noStrike">
                <a:solidFill>
                  <a:srgbClr val="000000"/>
                </a:solidFill>
                <a:uFill>
                  <a:solidFill>
                    <a:srgbClr val="ffffff"/>
                  </a:solidFill>
                </a:uFill>
                <a:latin typeface="Arial"/>
              </a:rPr>
              <a:t>Click to edit the outline text format</a:t>
            </a:r>
            <a:endParaRPr b="0" lang="en-US" sz="3200" spc="-1" strike="noStrike">
              <a:solidFill>
                <a:srgbClr val="000000"/>
              </a:solidFill>
              <a:uFill>
                <a:solidFill>
                  <a:srgbClr val="ffffff"/>
                </a:solidFill>
              </a:uFill>
              <a:latin typeface="Arial"/>
            </a:endParaRPr>
          </a:p>
          <a:p>
            <a:pPr lvl="1" marL="864000" indent="-324000">
              <a:buClr>
                <a:srgbClr val="000000"/>
              </a:buClr>
              <a:buSzPct val="75000"/>
              <a:buFont typeface="Symbol" charset="2"/>
              <a:buChar char=""/>
            </a:pPr>
            <a:r>
              <a:rPr b="0" lang="en-US" sz="2800" spc="-1" strike="noStrike">
                <a:solidFill>
                  <a:srgbClr val="000000"/>
                </a:solidFill>
                <a:uFill>
                  <a:solidFill>
                    <a:srgbClr val="ffffff"/>
                  </a:solidFill>
                </a:uFill>
                <a:latin typeface="Arial"/>
              </a:rPr>
              <a:t>Second Outline Level</a:t>
            </a:r>
            <a:endParaRPr b="0" lang="en-US" sz="2800" spc="-1" strike="noStrike">
              <a:solidFill>
                <a:srgbClr val="000000"/>
              </a:solidFill>
              <a:uFill>
                <a:solidFill>
                  <a:srgbClr val="ffffff"/>
                </a:solidFill>
              </a:uFill>
              <a:latin typeface="Arial"/>
            </a:endParaRPr>
          </a:p>
          <a:p>
            <a:pPr lvl="2" marL="1296000" indent="-288000">
              <a:buClr>
                <a:srgbClr val="000000"/>
              </a:buClr>
              <a:buSzPct val="45000"/>
              <a:buFont typeface="Wingdings" charset="2"/>
              <a:buChar char=""/>
            </a:pPr>
            <a:r>
              <a:rPr b="0" lang="en-US" sz="2400" spc="-1" strike="noStrike">
                <a:solidFill>
                  <a:srgbClr val="000000"/>
                </a:solidFill>
                <a:uFill>
                  <a:solidFill>
                    <a:srgbClr val="ffffff"/>
                  </a:solidFill>
                </a:uFill>
                <a:latin typeface="Arial"/>
              </a:rPr>
              <a:t>Third Outline Level</a:t>
            </a:r>
            <a:endParaRPr b="0" lang="en-US" sz="2400" spc="-1" strike="noStrike">
              <a:solidFill>
                <a:srgbClr val="000000"/>
              </a:solidFill>
              <a:uFill>
                <a:solidFill>
                  <a:srgbClr val="ffffff"/>
                </a:solidFill>
              </a:uFill>
              <a:latin typeface="Arial"/>
            </a:endParaRPr>
          </a:p>
          <a:p>
            <a:pPr lvl="3" marL="1728000" indent="-216000">
              <a:buClr>
                <a:srgbClr val="000000"/>
              </a:buClr>
              <a:buSzPct val="75000"/>
              <a:buFont typeface="Symbol" charset="2"/>
              <a:buChar char=""/>
            </a:pPr>
            <a:r>
              <a:rPr b="0" lang="en-US" sz="2000" spc="-1" strike="noStrike">
                <a:solidFill>
                  <a:srgbClr val="000000"/>
                </a:solidFill>
                <a:uFill>
                  <a:solidFill>
                    <a:srgbClr val="ffffff"/>
                  </a:solidFill>
                </a:uFill>
                <a:latin typeface="Arial"/>
              </a:rPr>
              <a:t>Fourth Outline Level</a:t>
            </a:r>
            <a:endParaRPr b="0" lang="en-US" sz="2000" spc="-1" strike="noStrike">
              <a:solidFill>
                <a:srgbClr val="000000"/>
              </a:solidFill>
              <a:uFill>
                <a:solidFill>
                  <a:srgbClr val="ffffff"/>
                </a:solidFill>
              </a:uFill>
              <a:latin typeface="Arial"/>
            </a:endParaRPr>
          </a:p>
          <a:p>
            <a:pPr lvl="4" marL="2160000" indent="-216000">
              <a:buClr>
                <a:srgbClr val="000000"/>
              </a:buClr>
              <a:buSzPct val="45000"/>
              <a:buFont typeface="Wingdings" charset="2"/>
              <a:buChar char=""/>
            </a:pPr>
            <a:r>
              <a:rPr b="0" lang="en-US" sz="2000" spc="-1" strike="noStrike">
                <a:solidFill>
                  <a:srgbClr val="000000"/>
                </a:solidFill>
                <a:uFill>
                  <a:solidFill>
                    <a:srgbClr val="ffffff"/>
                  </a:solidFill>
                </a:uFill>
                <a:latin typeface="Arial"/>
              </a:rPr>
              <a:t>Fifth Outline Level</a:t>
            </a:r>
            <a:endParaRPr b="0" lang="en-US" sz="2000" spc="-1" strike="noStrike">
              <a:solidFill>
                <a:srgbClr val="000000"/>
              </a:solidFill>
              <a:uFill>
                <a:solidFill>
                  <a:srgbClr val="ffffff"/>
                </a:solidFill>
              </a:uFill>
              <a:latin typeface="Arial"/>
            </a:endParaRPr>
          </a:p>
          <a:p>
            <a:pPr lvl="5" marL="2592000" indent="-216000">
              <a:buClr>
                <a:srgbClr val="000000"/>
              </a:buClr>
              <a:buSzPct val="45000"/>
              <a:buFont typeface="Wingdings" charset="2"/>
              <a:buChar char=""/>
            </a:pPr>
            <a:r>
              <a:rPr b="0" lang="en-US" sz="2000" spc="-1" strike="noStrike">
                <a:solidFill>
                  <a:srgbClr val="000000"/>
                </a:solidFill>
                <a:uFill>
                  <a:solidFill>
                    <a:srgbClr val="ffffff"/>
                  </a:solidFill>
                </a:uFill>
                <a:latin typeface="Arial"/>
              </a:rPr>
              <a:t>Sixth Outline Level</a:t>
            </a:r>
            <a:endParaRPr b="0" lang="en-US" sz="2000" spc="-1" strike="noStrike">
              <a:solidFill>
                <a:srgbClr val="000000"/>
              </a:solidFill>
              <a:uFill>
                <a:solidFill>
                  <a:srgbClr val="ffffff"/>
                </a:solidFill>
              </a:uFill>
              <a:latin typeface="Arial"/>
            </a:endParaRPr>
          </a:p>
          <a:p>
            <a:pPr lvl="6" marL="3024000" indent="-216000">
              <a:buClr>
                <a:srgbClr val="000000"/>
              </a:buClr>
              <a:buSzPct val="45000"/>
              <a:buFont typeface="Wingdings" charset="2"/>
              <a:buChar char=""/>
            </a:pPr>
            <a:r>
              <a:rPr b="0" lang="en-US" sz="2000" spc="-1" strike="noStrike">
                <a:solidFill>
                  <a:srgbClr val="000000"/>
                </a:solidFill>
                <a:uFill>
                  <a:solidFill>
                    <a:srgbClr val="ffffff"/>
                  </a:solidFill>
                </a:uFill>
                <a:latin typeface="Arial"/>
              </a:rPr>
              <a:t>Seventh Outline Level</a:t>
            </a:r>
            <a:endParaRPr b="0" lang="en-US" sz="2000" spc="-1" strike="noStrike">
              <a:solidFill>
                <a:srgbClr val="000000"/>
              </a:solidFill>
              <a:uFill>
                <a:solidFill>
                  <a:srgbClr val="ffffff"/>
                </a:solidFill>
              </a:uFill>
              <a:latin typeface="Arial"/>
            </a:endParaRPr>
          </a:p>
        </p:txBody>
      </p:sp>
    </p:spTree>
  </p:cSld>
  <p:clrMap bg1="lt1" bg2="lt2" tx1="dk1" tx2="dk2" accent1="accent1" accent2="accent2" accent3="accent3" accent4="accent4" accent5="accent5" accent6="accent6" hlink="hlink" folHlink="folHlink"/>
  <p:sldLayoutIdLst>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28" name="CustomShape 1"/>
          <p:cNvSpPr/>
          <p:nvPr/>
        </p:nvSpPr>
        <p:spPr>
          <a:xfrm>
            <a:off x="-16920" y="4364640"/>
            <a:ext cx="9171720" cy="777960"/>
          </a:xfrm>
          <a:prstGeom prst="rect">
            <a:avLst/>
          </a:prstGeom>
          <a:solidFill>
            <a:srgbClr val="ffffff"/>
          </a:solidFill>
          <a:ln w="12600">
            <a:noFill/>
          </a:ln>
        </p:spPr>
        <p:style>
          <a:lnRef idx="0"/>
          <a:fillRef idx="0"/>
          <a:effectRef idx="0"/>
          <a:fontRef idx="minor"/>
        </p:style>
      </p:sp>
      <p:pic>
        <p:nvPicPr>
          <p:cNvPr id="129" name="netsia_logo.pdf" descr=""/>
          <p:cNvPicPr/>
          <p:nvPr/>
        </p:nvPicPr>
        <p:blipFill>
          <a:blip r:embed="rId2"/>
          <a:stretch/>
        </p:blipFill>
        <p:spPr>
          <a:xfrm>
            <a:off x="7496640" y="4493880"/>
            <a:ext cx="1307880" cy="507240"/>
          </a:xfrm>
          <a:prstGeom prst="rect">
            <a:avLst/>
          </a:prstGeom>
          <a:ln w="12600">
            <a:noFill/>
          </a:ln>
        </p:spPr>
      </p:pic>
      <p:sp>
        <p:nvSpPr>
          <p:cNvPr id="130" name="CustomShape 2"/>
          <p:cNvSpPr/>
          <p:nvPr/>
        </p:nvSpPr>
        <p:spPr>
          <a:xfrm>
            <a:off x="781920" y="4803120"/>
            <a:ext cx="2413440" cy="388800"/>
          </a:xfrm>
          <a:prstGeom prst="rect">
            <a:avLst/>
          </a:prstGeom>
          <a:noFill/>
          <a:ln w="12600">
            <a:noFill/>
          </a:ln>
        </p:spPr>
        <p:style>
          <a:lnRef idx="0"/>
          <a:fillRef idx="0"/>
          <a:effectRef idx="0"/>
          <a:fontRef idx="minor"/>
        </p:style>
        <p:txBody>
          <a:bodyPr lIns="45720" rIns="45720" tIns="45000" bIns="45000"/>
          <a:p>
            <a:pPr>
              <a:lnSpc>
                <a:spcPct val="100000"/>
              </a:lnSpc>
            </a:pPr>
            <a:r>
              <a:rPr b="0" lang="en-US" sz="1000" spc="-1" strike="noStrike">
                <a:solidFill>
                  <a:srgbClr val="535353"/>
                </a:solidFill>
                <a:uFill>
                  <a:solidFill>
                    <a:srgbClr val="ffffff"/>
                  </a:solidFill>
                </a:uFill>
                <a:latin typeface="Nexa Bold"/>
                <a:ea typeface="Nexa Bold"/>
              </a:rPr>
              <a:t>Virtual OLT Hardware Abstraction</a:t>
            </a:r>
            <a:endParaRPr b="0" lang="en-US" sz="1800" spc="-1" strike="noStrike">
              <a:solidFill>
                <a:srgbClr val="000000"/>
              </a:solidFill>
              <a:uFill>
                <a:solidFill>
                  <a:srgbClr val="ffffff"/>
                </a:solidFill>
              </a:uFill>
              <a:latin typeface="Arial"/>
            </a:endParaRPr>
          </a:p>
        </p:txBody>
      </p:sp>
      <p:sp>
        <p:nvSpPr>
          <p:cNvPr id="131" name="CustomShape 3"/>
          <p:cNvSpPr/>
          <p:nvPr/>
        </p:nvSpPr>
        <p:spPr>
          <a:xfrm>
            <a:off x="725400" y="4767120"/>
            <a:ext cx="11160" cy="237960"/>
          </a:xfrm>
          <a:prstGeom prst="rect">
            <a:avLst/>
          </a:prstGeom>
          <a:solidFill>
            <a:srgbClr val="535353"/>
          </a:solidFill>
          <a:ln w="12600">
            <a:noFill/>
          </a:ln>
        </p:spPr>
        <p:style>
          <a:lnRef idx="0"/>
          <a:fillRef idx="0"/>
          <a:effectRef idx="0"/>
          <a:fontRef idx="minor"/>
        </p:style>
      </p:sp>
      <p:sp>
        <p:nvSpPr>
          <p:cNvPr id="132" name="CustomShape 4"/>
          <p:cNvSpPr/>
          <p:nvPr/>
        </p:nvSpPr>
        <p:spPr>
          <a:xfrm>
            <a:off x="3652920" y="4767120"/>
            <a:ext cx="1832040" cy="237240"/>
          </a:xfrm>
          <a:prstGeom prst="rect">
            <a:avLst/>
          </a:prstGeom>
          <a:noFill/>
          <a:ln w="12600">
            <a:noFill/>
          </a:ln>
        </p:spPr>
        <p:style>
          <a:lnRef idx="0"/>
          <a:fillRef idx="0"/>
          <a:effectRef idx="0"/>
          <a:fontRef idx="minor"/>
        </p:style>
        <p:txBody>
          <a:bodyPr lIns="45720" rIns="45720" tIns="45000" bIns="45000"/>
          <a:p>
            <a:pPr algn="ctr">
              <a:lnSpc>
                <a:spcPct val="100000"/>
              </a:lnSpc>
            </a:pPr>
            <a:r>
              <a:rPr b="0" lang="en-US" sz="1000" spc="-1" strike="noStrike">
                <a:solidFill>
                  <a:srgbClr val="535353"/>
                </a:solidFill>
                <a:uFill>
                  <a:solidFill>
                    <a:srgbClr val="ffffff"/>
                  </a:solidFill>
                </a:uFill>
                <a:latin typeface="Nexa Bold"/>
                <a:ea typeface="Nexa Bold"/>
              </a:rPr>
              <a:t>ALL RIGHTS RESERVED</a:t>
            </a:r>
            <a:endParaRPr b="0" lang="en-US" sz="1800" spc="-1" strike="noStrike">
              <a:solidFill>
                <a:srgbClr val="000000"/>
              </a:solidFill>
              <a:uFill>
                <a:solidFill>
                  <a:srgbClr val="ffffff"/>
                </a:solidFill>
              </a:uFill>
              <a:latin typeface="Arial"/>
            </a:endParaRPr>
          </a:p>
        </p:txBody>
      </p:sp>
      <p:pic>
        <p:nvPicPr>
          <p:cNvPr id="133" name="" descr=""/>
          <p:cNvPicPr/>
          <p:nvPr/>
        </p:nvPicPr>
        <p:blipFill>
          <a:blip r:embed="rId3"/>
          <a:stretch/>
        </p:blipFill>
        <p:spPr>
          <a:xfrm>
            <a:off x="2702520" y="1203120"/>
            <a:ext cx="3733200" cy="2977560"/>
          </a:xfrm>
          <a:prstGeom prst="rect">
            <a:avLst/>
          </a:prstGeom>
          <a:ln>
            <a:noFill/>
          </a:ln>
        </p:spPr>
      </p:pic>
      <p:pic>
        <p:nvPicPr>
          <p:cNvPr id="134" name="" descr=""/>
          <p:cNvPicPr/>
          <p:nvPr/>
        </p:nvPicPr>
        <p:blipFill>
          <a:blip r:embed="rId4"/>
          <a:stretch/>
        </p:blipFill>
        <p:spPr>
          <a:xfrm>
            <a:off x="2702520" y="1203120"/>
            <a:ext cx="3733200" cy="2977560"/>
          </a:xfrm>
          <a:prstGeom prst="rect">
            <a:avLst/>
          </a:prstGeom>
          <a:ln>
            <a:noFill/>
          </a:ln>
        </p:spPr>
      </p:pic>
    </p:spTree>
  </p:cSld>
  <p:clrMap bg1="lt1" bg2="lt2" tx1="dk1" tx2="dk2" accent1="accent1" accent2="accent2" accent3="accent3" accent4="accent4" accent5="accent5" accent6="accent6" hlink="hlink" folHlink="folHlink"/>
  <p:sldLayoutIdLst>
    <p:sldLayoutId id="2147483688" r:id="rId5"/>
    <p:sldLayoutId id="2147483689" r:id="rId6"/>
    <p:sldLayoutId id="2147483690" r:id="rId7"/>
    <p:sldLayoutId id="2147483691" r:id="rId8"/>
    <p:sldLayoutId id="2147483692" r:id="rId9"/>
    <p:sldLayoutId id="2147483693" r:id="rId10"/>
    <p:sldLayoutId id="2147483694" r:id="rId11"/>
    <p:sldLayoutId id="2147483695" r:id="rId12"/>
    <p:sldLayoutId id="2147483696" r:id="rId13"/>
    <p:sldLayoutId id="2147483697" r:id="rId14"/>
    <p:sldLayoutId id="2147483698" r:id="rId15"/>
    <p:sldLayoutId id="2147483699" r:id="rId16"/>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
</Relationships>
</file>

<file path=ppt/slides/_rels/slide12.xml.rels><?xml version="1.0" encoding="UTF-8"?>
<Relationships xmlns="http://schemas.openxmlformats.org/package/2006/relationships"><Relationship Id="rId1" Type="http://schemas.openxmlformats.org/officeDocument/2006/relationships/image" Target="../media/image19.png"/><Relationship Id="rId2" Type="http://schemas.openxmlformats.org/officeDocument/2006/relationships/slideLayout" Target="../slideLayouts/slideLayout13.xml"/><Relationship Id="rId3" Type="http://schemas.openxmlformats.org/officeDocument/2006/relationships/notesSlide" Target="../notesSlides/notesSlide12.xml"/>
</Relationships>
</file>

<file path=ppt/slides/_rels/slide13.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
</Relationships>
</file>

<file path=ppt/slides/_rels/slide15.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
</Relationships>
</file>

<file path=ppt/slides/_rels/slide16.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6.xml"/>
</Relationships>
</file>

<file path=ppt/slides/_rels/slide17.xml.rels><?xml version="1.0" encoding="UTF-8"?>
<Relationships xmlns="http://schemas.openxmlformats.org/package/2006/relationships"><Relationship Id="rId1" Type="http://schemas.openxmlformats.org/officeDocument/2006/relationships/image" Target="../media/image20.jpeg"/><Relationship Id="rId2" Type="http://schemas.openxmlformats.org/officeDocument/2006/relationships/slideLayout" Target="../slideLayouts/slideLayout25.xml"/>
</Relationships>
</file>

<file path=ppt/slides/_rels/slide18.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8.xml"/>
</Relationships>
</file>

<file path=ppt/slides/_rels/slide19.xml.rels><?xml version="1.0" encoding="UTF-8"?>
<Relationships xmlns="http://schemas.openxmlformats.org/package/2006/relationships"><Relationship Id="rId1" Type="http://schemas.openxmlformats.org/officeDocument/2006/relationships/image" Target="../media/image21.png"/><Relationship Id="rId2" Type="http://schemas.openxmlformats.org/officeDocument/2006/relationships/slideLayout" Target="../slideLayouts/slideLayout13.xml"/><Relationship Id="rId3" Type="http://schemas.openxmlformats.org/officeDocument/2006/relationships/notesSlide" Target="../notesSlides/notesSlide19.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
</Relationships>
</file>

<file path=ppt/slides/_rels/slide20.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0.xml"/>
</Relationships>
</file>

<file path=ppt/slides/_rels/slide21.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1.xml"/>
</Relationships>
</file>

<file path=ppt/slides/_rels/slide22.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2.xml"/>
</Relationships>
</file>

<file path=ppt/slides/_rels/slide23.xml.rels><?xml version="1.0" encoding="UTF-8"?>
<Relationships xmlns="http://schemas.openxmlformats.org/package/2006/relationships"><Relationship Id="rId1" Type="http://schemas.openxmlformats.org/officeDocument/2006/relationships/image" Target="../media/image22.jpeg"/><Relationship Id="rId2" Type="http://schemas.openxmlformats.org/officeDocument/2006/relationships/slideLayout" Target="../slideLayouts/slideLayout25.xml"/>
</Relationships>
</file>

<file path=ppt/slides/_rels/slide24.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4.xml"/>
</Relationships>
</file>

<file path=ppt/slides/_rels/slide25.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5.xml"/>
</Relationships>
</file>

<file path=ppt/slides/_rels/slide26.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3.xml.rels><?xml version="1.0" encoding="UTF-8"?>
<Relationships xmlns="http://schemas.openxmlformats.org/package/2006/relationships"><Relationship Id="rId1" Type="http://schemas.openxmlformats.org/officeDocument/2006/relationships/image" Target="../media/image16.jpeg"/><Relationship Id="rId2" Type="http://schemas.openxmlformats.org/officeDocument/2006/relationships/slideLayout" Target="../slideLayouts/slideLayout25.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
</Relationships>
</file>

<file path=ppt/slides/_rels/slide6.xml.rels><?xml version="1.0" encoding="UTF-8"?>
<Relationships xmlns="http://schemas.openxmlformats.org/package/2006/relationships"><Relationship Id="rId1" Type="http://schemas.openxmlformats.org/officeDocument/2006/relationships/image" Target="../media/image17.png"/><Relationship Id="rId2" Type="http://schemas.openxmlformats.org/officeDocument/2006/relationships/slideLayout" Target="../slideLayouts/slideLayout13.xml"/><Relationship Id="rId3" Type="http://schemas.openxmlformats.org/officeDocument/2006/relationships/notesSlide" Target="../notesSlides/notesSlide6.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9.xml.rels><?xml version="1.0" encoding="UTF-8"?>
<Relationships xmlns="http://schemas.openxmlformats.org/package/2006/relationships"><Relationship Id="rId1" Type="http://schemas.openxmlformats.org/officeDocument/2006/relationships/image" Target="../media/image18.jpeg"/><Relationship Id="rId2" Type="http://schemas.openxmlformats.org/officeDocument/2006/relationships/slideLayout" Target="../slideLayouts/slideLayout25.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4" name="CustomShape 1"/>
          <p:cNvSpPr/>
          <p:nvPr/>
        </p:nvSpPr>
        <p:spPr>
          <a:xfrm>
            <a:off x="132120" y="4767120"/>
            <a:ext cx="560520" cy="237960"/>
          </a:xfrm>
          <a:prstGeom prst="rect">
            <a:avLst/>
          </a:prstGeom>
          <a:noFill/>
          <a:ln>
            <a:noFill/>
          </a:ln>
        </p:spPr>
        <p:style>
          <a:lnRef idx="0"/>
          <a:fillRef idx="0"/>
          <a:effectRef idx="0"/>
          <a:fontRef idx="minor"/>
        </p:style>
        <p:txBody>
          <a:bodyPr lIns="45720" rIns="45720" tIns="45000" bIns="45000" anchor="ctr"/>
          <a:p>
            <a:pPr algn="r">
              <a:lnSpc>
                <a:spcPct val="100000"/>
              </a:lnSpc>
            </a:pPr>
            <a:fld id="{B806CC8F-C53E-4590-846C-2B337ED41652}" type="slidenum">
              <a:rPr b="0" lang="en-US" sz="1000" spc="-1" strike="noStrike">
                <a:solidFill>
                  <a:srgbClr val="535353"/>
                </a:solidFill>
                <a:uFill>
                  <a:solidFill>
                    <a:srgbClr val="ffffff"/>
                  </a:solidFill>
                </a:uFill>
                <a:latin typeface="Nexa Bold"/>
                <a:ea typeface="Nexa Bold"/>
              </a:rPr>
              <a:t>&lt;number&gt;</a:t>
            </a:fld>
            <a:endParaRPr b="0" lang="en-US" sz="1800" spc="-1" strike="noStrike">
              <a:solidFill>
                <a:srgbClr val="000000"/>
              </a:solidFill>
              <a:uFill>
                <a:solidFill>
                  <a:srgbClr val="ffffff"/>
                </a:solidFill>
              </a:uFill>
              <a:latin typeface="Arial"/>
            </a:endParaRPr>
          </a:p>
        </p:txBody>
      </p:sp>
      <p:sp>
        <p:nvSpPr>
          <p:cNvPr id="175" name="CustomShape 2"/>
          <p:cNvSpPr/>
          <p:nvPr/>
        </p:nvSpPr>
        <p:spPr>
          <a:xfrm>
            <a:off x="-19800" y="2858040"/>
            <a:ext cx="849960" cy="299880"/>
          </a:xfrm>
          <a:prstGeom prst="rect">
            <a:avLst/>
          </a:prstGeom>
          <a:solidFill>
            <a:srgbClr val="ffc000"/>
          </a:solidFill>
          <a:ln w="12600">
            <a:solidFill>
              <a:srgbClr val="ffc000"/>
            </a:solidFill>
            <a:miter/>
          </a:ln>
        </p:spPr>
        <p:style>
          <a:lnRef idx="0"/>
          <a:fillRef idx="0"/>
          <a:effectRef idx="0"/>
          <a:fontRef idx="minor"/>
        </p:style>
      </p:sp>
      <p:sp>
        <p:nvSpPr>
          <p:cNvPr id="176" name="CustomShape 3"/>
          <p:cNvSpPr/>
          <p:nvPr/>
        </p:nvSpPr>
        <p:spPr>
          <a:xfrm>
            <a:off x="969120" y="2736360"/>
            <a:ext cx="7083720" cy="541800"/>
          </a:xfrm>
          <a:prstGeom prst="rect">
            <a:avLst/>
          </a:prstGeom>
          <a:noFill/>
          <a:ln w="12600">
            <a:noFill/>
          </a:ln>
        </p:spPr>
        <p:style>
          <a:lnRef idx="0"/>
          <a:fillRef idx="0"/>
          <a:effectRef idx="0"/>
          <a:fontRef idx="minor"/>
        </p:style>
        <p:txBody>
          <a:bodyPr lIns="45720" rIns="45720" tIns="45000" bIns="45000"/>
          <a:p>
            <a:pPr>
              <a:lnSpc>
                <a:spcPct val="100000"/>
              </a:lnSpc>
            </a:pPr>
            <a:r>
              <a:rPr b="0" lang="en-US" sz="3000" spc="-1" strike="noStrike">
                <a:solidFill>
                  <a:srgbClr val="535353"/>
                </a:solidFill>
                <a:uFill>
                  <a:solidFill>
                    <a:srgbClr val="ffffff"/>
                  </a:solidFill>
                </a:uFill>
                <a:latin typeface="Nexa Bold"/>
                <a:ea typeface="Nexa Bold"/>
              </a:rPr>
              <a:t>VOLTHA Technology Profiles </a:t>
            </a:r>
            <a:endParaRPr b="0" lang="en-US" sz="1800" spc="-1" strike="noStrike">
              <a:solidFill>
                <a:srgbClr val="000000"/>
              </a:solidFill>
              <a:uFill>
                <a:solidFill>
                  <a:srgbClr val="ffffff"/>
                </a:solidFill>
              </a:uFill>
              <a:latin typeface="Arial"/>
            </a:endParaRPr>
          </a:p>
        </p:txBody>
      </p:sp>
      <p:sp>
        <p:nvSpPr>
          <p:cNvPr id="177" name="CustomShape 4"/>
          <p:cNvSpPr/>
          <p:nvPr/>
        </p:nvSpPr>
        <p:spPr>
          <a:xfrm>
            <a:off x="969120" y="3736080"/>
            <a:ext cx="4066200" cy="389880"/>
          </a:xfrm>
          <a:prstGeom prst="rect">
            <a:avLst/>
          </a:prstGeom>
          <a:noFill/>
          <a:ln w="12600">
            <a:noFill/>
          </a:ln>
        </p:spPr>
        <p:style>
          <a:lnRef idx="0"/>
          <a:fillRef idx="0"/>
          <a:effectRef idx="0"/>
          <a:fontRef idx="minor"/>
        </p:style>
        <p:txBody>
          <a:bodyPr lIns="45720" rIns="45720" tIns="45000" bIns="45000"/>
          <a:p>
            <a:pPr>
              <a:lnSpc>
                <a:spcPct val="100000"/>
              </a:lnSpc>
            </a:pPr>
            <a:r>
              <a:rPr b="0" lang="en-US" sz="2000" spc="-1" strike="noStrike">
                <a:solidFill>
                  <a:srgbClr val="000000"/>
                </a:solidFill>
                <a:uFill>
                  <a:solidFill>
                    <a:srgbClr val="ffffff"/>
                  </a:solidFill>
                </a:uFill>
                <a:latin typeface="Nexa Bold"/>
                <a:ea typeface="Nexa Bold"/>
              </a:rPr>
              <a:t>June 2018</a:t>
            </a:r>
            <a:endParaRPr b="0" lang="en-US" sz="1800" spc="-1" strike="noStrike">
              <a:solidFill>
                <a:srgbClr val="000000"/>
              </a:solidFill>
              <a:uFill>
                <a:solidFill>
                  <a:srgbClr val="ffffff"/>
                </a:solidFill>
              </a:uFill>
              <a:latin typeface="Arial"/>
            </a:endParaRPr>
          </a:p>
        </p:txBody>
      </p:sp>
    </p:spTree>
  </p:cSld>
  <p:timing>
    <p:tnLst>
      <p:par>
        <p:cTn id="1" dur="indefinite" restart="never" nodeType="tmRoot">
          <p:childTnLst>
            <p:seq>
              <p:cTn id="2" nodeType="mainSeq"/>
              <p:prevCondLst>
                <p:cond delay="0" evt="onPrev">
                  <p:tgtEl>
                    <p:sldTgt/>
                  </p:tgtEl>
                </p:cond>
              </p:prevCondLst>
              <p:nextCondLst>
                <p:cond delay="0" evt="onNext">
                  <p:tgtEl>
                    <p:sldTgt/>
                  </p:tgtEl>
                </p:cond>
              </p:nextCondLst>
            </p:seq>
          </p:childTnLst>
        </p:cTn>
      </p:par>
    </p:tnLst>
  </p:timing>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7" name="CustomShape 1"/>
          <p:cNvSpPr/>
          <p:nvPr/>
        </p:nvSpPr>
        <p:spPr>
          <a:xfrm>
            <a:off x="218880" y="607320"/>
            <a:ext cx="6578640" cy="393480"/>
          </a:xfrm>
          <a:prstGeom prst="rect">
            <a:avLst/>
          </a:prstGeom>
          <a:noFill/>
          <a:ln>
            <a:noFill/>
          </a:ln>
        </p:spPr>
        <p:style>
          <a:lnRef idx="0"/>
          <a:fillRef idx="0"/>
          <a:effectRef idx="0"/>
          <a:fontRef idx="minor"/>
        </p:style>
        <p:txBody>
          <a:bodyPr lIns="45720" rIns="45720" tIns="45000" bIns="45000"/>
          <a:p>
            <a:pPr>
              <a:lnSpc>
                <a:spcPct val="100000"/>
              </a:lnSpc>
            </a:pPr>
            <a:r>
              <a:rPr b="0" lang="en-US" sz="2000" spc="-1" strike="noStrike">
                <a:solidFill>
                  <a:srgbClr val="0e2238"/>
                </a:solidFill>
                <a:uFill>
                  <a:solidFill>
                    <a:srgbClr val="ffffff"/>
                  </a:solidFill>
                </a:uFill>
                <a:latin typeface="Nexa Bold"/>
                <a:ea typeface="Nexa Bold"/>
              </a:rPr>
              <a:t>VOL-733</a:t>
            </a:r>
            <a:endParaRPr b="0" lang="en-US" sz="1800" spc="-1" strike="noStrike">
              <a:solidFill>
                <a:srgbClr val="000000"/>
              </a:solidFill>
              <a:uFill>
                <a:solidFill>
                  <a:srgbClr val="ffffff"/>
                </a:solidFill>
              </a:uFill>
              <a:latin typeface="Arial"/>
            </a:endParaRPr>
          </a:p>
        </p:txBody>
      </p:sp>
      <p:sp>
        <p:nvSpPr>
          <p:cNvPr id="238" name="CustomShape 2"/>
          <p:cNvSpPr/>
          <p:nvPr/>
        </p:nvSpPr>
        <p:spPr>
          <a:xfrm rot="13500000">
            <a:off x="315720" y="1530000"/>
            <a:ext cx="240480" cy="216720"/>
          </a:xfrm>
          <a:custGeom>
            <a:avLst/>
            <a:gdLst/>
            <a:ahLst/>
            <a:rect l="l" t="t" r="r" b="b"/>
            <a:pathLst>
              <a:path w="21600" h="21600">
                <a:moveTo>
                  <a:pt x="0" y="0"/>
                </a:moveTo>
                <a:lnTo>
                  <a:pt x="6497" y="0"/>
                </a:lnTo>
                <a:lnTo>
                  <a:pt x="6497" y="15103"/>
                </a:lnTo>
                <a:lnTo>
                  <a:pt x="21600" y="15103"/>
                </a:lnTo>
                <a:lnTo>
                  <a:pt x="21600" y="21600"/>
                </a:lnTo>
                <a:lnTo>
                  <a:pt x="0" y="21600"/>
                </a:lnTo>
                <a:close/>
              </a:path>
            </a:pathLst>
          </a:custGeom>
          <a:solidFill>
            <a:srgbClr val="ffc000"/>
          </a:solidFill>
          <a:ln w="12600">
            <a:noFill/>
          </a:ln>
        </p:spPr>
        <p:style>
          <a:lnRef idx="0"/>
          <a:fillRef idx="0"/>
          <a:effectRef idx="0"/>
          <a:fontRef idx="minor"/>
        </p:style>
      </p:sp>
      <p:sp>
        <p:nvSpPr>
          <p:cNvPr id="239" name="CustomShape 3"/>
          <p:cNvSpPr/>
          <p:nvPr/>
        </p:nvSpPr>
        <p:spPr>
          <a:xfrm>
            <a:off x="598680" y="1410480"/>
            <a:ext cx="6996960" cy="489240"/>
          </a:xfrm>
          <a:prstGeom prst="rect">
            <a:avLst/>
          </a:prstGeom>
          <a:noFill/>
          <a:ln>
            <a:noFill/>
          </a:ln>
        </p:spPr>
        <p:style>
          <a:lnRef idx="0"/>
          <a:fillRef idx="0"/>
          <a:effectRef idx="0"/>
          <a:fontRef idx="minor"/>
        </p:style>
        <p:txBody>
          <a:bodyPr lIns="90000" rIns="90000" tIns="45000" bIns="45000"/>
          <a:p>
            <a:r>
              <a:rPr b="0" lang="en-US" sz="1400" spc="-1" strike="noStrike">
                <a:solidFill>
                  <a:srgbClr val="000000"/>
                </a:solidFill>
                <a:uFill>
                  <a:solidFill>
                    <a:srgbClr val="ffffff"/>
                  </a:solidFill>
                </a:uFill>
                <a:latin typeface="Arial"/>
                <a:ea typeface="DejaVu Sans"/>
              </a:rPr>
              <a:t>Need to support Error Checking for consistency – if Meter Reference made then need Meter to exist first before reference. → This can be related to VOLTHA CORE</a:t>
            </a:r>
            <a:endParaRPr b="0" lang="en-US" sz="1800" spc="-1" strike="noStrike">
              <a:solidFill>
                <a:srgbClr val="000000"/>
              </a:solidFill>
              <a:uFill>
                <a:solidFill>
                  <a:srgbClr val="ffffff"/>
                </a:solidFill>
              </a:uFill>
              <a:latin typeface="Arial"/>
            </a:endParaRPr>
          </a:p>
        </p:txBody>
      </p:sp>
      <p:sp>
        <p:nvSpPr>
          <p:cNvPr id="240" name="CustomShape 4"/>
          <p:cNvSpPr/>
          <p:nvPr/>
        </p:nvSpPr>
        <p:spPr>
          <a:xfrm rot="13500000">
            <a:off x="333720" y="2034000"/>
            <a:ext cx="240480" cy="216720"/>
          </a:xfrm>
          <a:custGeom>
            <a:avLst/>
            <a:gdLst/>
            <a:ahLst/>
            <a:rect l="l" t="t" r="r" b="b"/>
            <a:pathLst>
              <a:path w="21600" h="21600">
                <a:moveTo>
                  <a:pt x="0" y="0"/>
                </a:moveTo>
                <a:lnTo>
                  <a:pt x="6497" y="0"/>
                </a:lnTo>
                <a:lnTo>
                  <a:pt x="6497" y="15103"/>
                </a:lnTo>
                <a:lnTo>
                  <a:pt x="21600" y="15103"/>
                </a:lnTo>
                <a:lnTo>
                  <a:pt x="21600" y="21600"/>
                </a:lnTo>
                <a:lnTo>
                  <a:pt x="0" y="21600"/>
                </a:lnTo>
                <a:close/>
              </a:path>
            </a:pathLst>
          </a:custGeom>
          <a:solidFill>
            <a:srgbClr val="ffc000"/>
          </a:solidFill>
          <a:ln w="12600">
            <a:noFill/>
          </a:ln>
        </p:spPr>
        <p:style>
          <a:lnRef idx="0"/>
          <a:fillRef idx="0"/>
          <a:effectRef idx="0"/>
          <a:fontRef idx="minor"/>
        </p:style>
      </p:sp>
      <p:sp>
        <p:nvSpPr>
          <p:cNvPr id="241" name="CustomShape 5"/>
          <p:cNvSpPr/>
          <p:nvPr/>
        </p:nvSpPr>
        <p:spPr>
          <a:xfrm>
            <a:off x="633240" y="1959120"/>
            <a:ext cx="7869960" cy="489240"/>
          </a:xfrm>
          <a:prstGeom prst="rect">
            <a:avLst/>
          </a:prstGeom>
          <a:noFill/>
          <a:ln>
            <a:noFill/>
          </a:ln>
        </p:spPr>
        <p:style>
          <a:lnRef idx="0"/>
          <a:fillRef idx="0"/>
          <a:effectRef idx="0"/>
          <a:fontRef idx="minor"/>
        </p:style>
        <p:txBody>
          <a:bodyPr lIns="90000" rIns="90000" tIns="45000" bIns="45000"/>
          <a:p>
            <a:r>
              <a:rPr b="0" lang="en-US" sz="1400" spc="-1" strike="noStrike">
                <a:solidFill>
                  <a:srgbClr val="000000"/>
                </a:solidFill>
                <a:uFill>
                  <a:solidFill>
                    <a:srgbClr val="ffffff"/>
                  </a:solidFill>
                </a:uFill>
                <a:latin typeface="Arial"/>
                <a:ea typeface="DejaVu Sans"/>
              </a:rPr>
              <a:t>If Flow Table ID does not resolve to a Technology Profile in KV Store generate an error → This can be related to VOLTHA CORE</a:t>
            </a:r>
            <a:endParaRPr b="0" lang="en-US" sz="1800" spc="-1" strike="noStrike">
              <a:solidFill>
                <a:srgbClr val="000000"/>
              </a:solidFill>
              <a:uFill>
                <a:solidFill>
                  <a:srgbClr val="ffffff"/>
                </a:solidFill>
              </a:uFill>
              <a:latin typeface="Arial"/>
            </a:endParaRPr>
          </a:p>
        </p:txBody>
      </p:sp>
      <p:sp>
        <p:nvSpPr>
          <p:cNvPr id="242" name="CustomShape 6"/>
          <p:cNvSpPr/>
          <p:nvPr/>
        </p:nvSpPr>
        <p:spPr>
          <a:xfrm rot="13500000">
            <a:off x="351720" y="2538000"/>
            <a:ext cx="240480" cy="216720"/>
          </a:xfrm>
          <a:custGeom>
            <a:avLst/>
            <a:gdLst/>
            <a:ahLst/>
            <a:rect l="l" t="t" r="r" b="b"/>
            <a:pathLst>
              <a:path w="21600" h="21600">
                <a:moveTo>
                  <a:pt x="0" y="0"/>
                </a:moveTo>
                <a:lnTo>
                  <a:pt x="6497" y="0"/>
                </a:lnTo>
                <a:lnTo>
                  <a:pt x="6497" y="15103"/>
                </a:lnTo>
                <a:lnTo>
                  <a:pt x="21600" y="15103"/>
                </a:lnTo>
                <a:lnTo>
                  <a:pt x="21600" y="21600"/>
                </a:lnTo>
                <a:lnTo>
                  <a:pt x="0" y="21600"/>
                </a:lnTo>
                <a:close/>
              </a:path>
            </a:pathLst>
          </a:custGeom>
          <a:solidFill>
            <a:srgbClr val="ffc000"/>
          </a:solidFill>
          <a:ln w="12600">
            <a:noFill/>
          </a:ln>
        </p:spPr>
        <p:style>
          <a:lnRef idx="0"/>
          <a:fillRef idx="0"/>
          <a:effectRef idx="0"/>
          <a:fontRef idx="minor"/>
        </p:style>
      </p:sp>
      <p:sp>
        <p:nvSpPr>
          <p:cNvPr id="243" name="CustomShape 7"/>
          <p:cNvSpPr/>
          <p:nvPr/>
        </p:nvSpPr>
        <p:spPr>
          <a:xfrm>
            <a:off x="634680" y="2507760"/>
            <a:ext cx="7577640" cy="489240"/>
          </a:xfrm>
          <a:prstGeom prst="rect">
            <a:avLst/>
          </a:prstGeom>
          <a:noFill/>
          <a:ln>
            <a:noFill/>
          </a:ln>
        </p:spPr>
        <p:style>
          <a:lnRef idx="0"/>
          <a:fillRef idx="0"/>
          <a:effectRef idx="0"/>
          <a:fontRef idx="minor"/>
        </p:style>
        <p:txBody>
          <a:bodyPr lIns="90000" rIns="90000" tIns="45000" bIns="45000"/>
          <a:p>
            <a:r>
              <a:rPr b="0" lang="en-US" sz="1400" spc="-1" strike="noStrike">
                <a:solidFill>
                  <a:srgbClr val="000000"/>
                </a:solidFill>
                <a:uFill>
                  <a:solidFill>
                    <a:srgbClr val="ffffff"/>
                  </a:solidFill>
                </a:uFill>
                <a:latin typeface="Arial"/>
                <a:ea typeface="DejaVu Sans"/>
              </a:rPr>
              <a:t>OF Agent needs to pass through the Meter/Meter Band programming and the Flow Table ID used to reference the Technology Profile</a:t>
            </a:r>
            <a:endParaRPr b="0" lang="en-US" sz="1800" spc="-1" strike="noStrike">
              <a:solidFill>
                <a:srgbClr val="000000"/>
              </a:solidFill>
              <a:uFill>
                <a:solidFill>
                  <a:srgbClr val="ffffff"/>
                </a:solidFill>
              </a:uFill>
              <a:latin typeface="Arial"/>
            </a:endParaRPr>
          </a:p>
        </p:txBody>
      </p:sp>
      <p:sp>
        <p:nvSpPr>
          <p:cNvPr id="244" name="CustomShape 8"/>
          <p:cNvSpPr/>
          <p:nvPr/>
        </p:nvSpPr>
        <p:spPr>
          <a:xfrm rot="13500000">
            <a:off x="369720" y="3042000"/>
            <a:ext cx="240480" cy="216720"/>
          </a:xfrm>
          <a:custGeom>
            <a:avLst/>
            <a:gdLst/>
            <a:ahLst/>
            <a:rect l="l" t="t" r="r" b="b"/>
            <a:pathLst>
              <a:path w="21600" h="21600">
                <a:moveTo>
                  <a:pt x="0" y="0"/>
                </a:moveTo>
                <a:lnTo>
                  <a:pt x="6497" y="0"/>
                </a:lnTo>
                <a:lnTo>
                  <a:pt x="6497" y="15103"/>
                </a:lnTo>
                <a:lnTo>
                  <a:pt x="21600" y="15103"/>
                </a:lnTo>
                <a:lnTo>
                  <a:pt x="21600" y="21600"/>
                </a:lnTo>
                <a:lnTo>
                  <a:pt x="0" y="21600"/>
                </a:lnTo>
                <a:close/>
              </a:path>
            </a:pathLst>
          </a:custGeom>
          <a:solidFill>
            <a:srgbClr val="ffc000"/>
          </a:solidFill>
          <a:ln w="12600">
            <a:noFill/>
          </a:ln>
        </p:spPr>
        <p:style>
          <a:lnRef idx="0"/>
          <a:fillRef idx="0"/>
          <a:effectRef idx="0"/>
          <a:fontRef idx="minor"/>
        </p:style>
      </p:sp>
      <p:sp>
        <p:nvSpPr>
          <p:cNvPr id="245" name="CustomShape 9"/>
          <p:cNvSpPr/>
          <p:nvPr/>
        </p:nvSpPr>
        <p:spPr>
          <a:xfrm>
            <a:off x="681840" y="3088440"/>
            <a:ext cx="7821360" cy="489240"/>
          </a:xfrm>
          <a:prstGeom prst="rect">
            <a:avLst/>
          </a:prstGeom>
          <a:noFill/>
          <a:ln>
            <a:noFill/>
          </a:ln>
        </p:spPr>
        <p:style>
          <a:lnRef idx="0"/>
          <a:fillRef idx="0"/>
          <a:effectRef idx="0"/>
          <a:fontRef idx="minor"/>
        </p:style>
        <p:txBody>
          <a:bodyPr lIns="90000" rIns="90000" tIns="45000" bIns="45000"/>
          <a:p>
            <a:r>
              <a:rPr b="0" lang="en-US" sz="1400" spc="-1" strike="noStrike">
                <a:solidFill>
                  <a:srgbClr val="000000"/>
                </a:solidFill>
                <a:uFill>
                  <a:solidFill>
                    <a:srgbClr val="ffffff"/>
                  </a:solidFill>
                </a:uFill>
                <a:latin typeface="Arial"/>
                <a:ea typeface="DejaVu Sans"/>
              </a:rPr>
              <a:t>The VOLTHA core needs to be able to receive meters from the OFAgent and store them in the appropriate logical device. A new northbound API needs to be added to the core to support this</a:t>
            </a:r>
            <a:r>
              <a:rPr b="0" lang="en-US" sz="1000" spc="-1" strike="noStrike">
                <a:solidFill>
                  <a:srgbClr val="000000"/>
                </a:solidFill>
                <a:uFill>
                  <a:solidFill>
                    <a:srgbClr val="ffffff"/>
                  </a:solidFill>
                </a:uFill>
                <a:latin typeface="Arial"/>
                <a:ea typeface="DejaVu Sans"/>
              </a:rPr>
              <a:t>.</a:t>
            </a:r>
            <a:endParaRPr b="0" lang="en-US" sz="1800" spc="-1" strike="noStrike">
              <a:solidFill>
                <a:srgbClr val="000000"/>
              </a:solidFill>
              <a:uFill>
                <a:solidFill>
                  <a:srgbClr val="ffffff"/>
                </a:solidFill>
              </a:uFill>
              <a:latin typeface="Arial"/>
            </a:endParaRPr>
          </a:p>
        </p:txBody>
      </p:sp>
    </p:spTree>
  </p:cSld>
  <p:timing>
    <p:tnLst>
      <p:par>
        <p:cTn id="19" dur="indefinite" restart="never" nodeType="tmRoot">
          <p:childTnLst>
            <p:seq>
              <p:cTn id="20" nodeType="mainSeq"/>
              <p:prevCondLst>
                <p:cond delay="0" evt="onPrev">
                  <p:tgtEl>
                    <p:sldTgt/>
                  </p:tgtEl>
                </p:cond>
              </p:prevCondLst>
              <p:nextCondLst>
                <p:cond delay="0" evt="onNext">
                  <p:tgtEl>
                    <p:sldTgt/>
                  </p:tgtEl>
                </p:cond>
              </p:nextCondLst>
            </p:seq>
          </p:childTnLst>
        </p:cTn>
      </p:par>
    </p:tnLst>
  </p:timing>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6" name="CustomShape 1"/>
          <p:cNvSpPr/>
          <p:nvPr/>
        </p:nvSpPr>
        <p:spPr>
          <a:xfrm>
            <a:off x="212040" y="524880"/>
            <a:ext cx="8476200" cy="393480"/>
          </a:xfrm>
          <a:prstGeom prst="rect">
            <a:avLst/>
          </a:prstGeom>
          <a:noFill/>
          <a:ln>
            <a:noFill/>
          </a:ln>
        </p:spPr>
        <p:style>
          <a:lnRef idx="0"/>
          <a:fillRef idx="0"/>
          <a:effectRef idx="0"/>
          <a:fontRef idx="minor"/>
        </p:style>
        <p:txBody>
          <a:bodyPr lIns="45720" rIns="45720" tIns="45000" bIns="45000"/>
          <a:p>
            <a:pPr>
              <a:lnSpc>
                <a:spcPct val="100000"/>
              </a:lnSpc>
            </a:pPr>
            <a:r>
              <a:rPr b="0" lang="en-US" sz="2000" spc="-1" strike="noStrike">
                <a:solidFill>
                  <a:srgbClr val="0e2238"/>
                </a:solidFill>
                <a:uFill>
                  <a:solidFill>
                    <a:srgbClr val="ffffff"/>
                  </a:solidFill>
                </a:uFill>
                <a:latin typeface="Nexa Bold"/>
                <a:ea typeface="Nexa Bold"/>
              </a:rPr>
              <a:t>VOLTHA OF-AGENT</a:t>
            </a:r>
            <a:endParaRPr b="0" lang="en-US" sz="1800" spc="-1" strike="noStrike">
              <a:solidFill>
                <a:srgbClr val="000000"/>
              </a:solidFill>
              <a:uFill>
                <a:solidFill>
                  <a:srgbClr val="ffffff"/>
                </a:solidFill>
              </a:uFill>
              <a:latin typeface="Arial"/>
            </a:endParaRPr>
          </a:p>
        </p:txBody>
      </p:sp>
      <p:sp>
        <p:nvSpPr>
          <p:cNvPr id="247" name="CustomShape 2"/>
          <p:cNvSpPr/>
          <p:nvPr/>
        </p:nvSpPr>
        <p:spPr>
          <a:xfrm>
            <a:off x="216360" y="1224720"/>
            <a:ext cx="240120" cy="238320"/>
          </a:xfrm>
          <a:prstGeom prst="ellipse">
            <a:avLst/>
          </a:prstGeom>
          <a:solidFill>
            <a:srgbClr val="ffd54f"/>
          </a:solidFill>
          <a:ln w="12600">
            <a:solidFill>
              <a:srgbClr val="ba9b3a"/>
            </a:solidFill>
            <a:miter/>
          </a:ln>
        </p:spPr>
        <p:style>
          <a:lnRef idx="0"/>
          <a:fillRef idx="0"/>
          <a:effectRef idx="0"/>
          <a:fontRef idx="minor"/>
        </p:style>
      </p:sp>
      <p:sp>
        <p:nvSpPr>
          <p:cNvPr id="248" name="CustomShape 3"/>
          <p:cNvSpPr/>
          <p:nvPr/>
        </p:nvSpPr>
        <p:spPr>
          <a:xfrm>
            <a:off x="580320" y="1175760"/>
            <a:ext cx="7777440" cy="361440"/>
          </a:xfrm>
          <a:prstGeom prst="rect">
            <a:avLst/>
          </a:prstGeom>
          <a:noFill/>
          <a:ln>
            <a:noFill/>
          </a:ln>
        </p:spPr>
        <p:style>
          <a:lnRef idx="0"/>
          <a:fillRef idx="0"/>
          <a:effectRef idx="0"/>
          <a:fontRef idx="minor"/>
        </p:style>
        <p:txBody>
          <a:bodyPr lIns="90000" rIns="90000" tIns="45000" bIns="45000"/>
          <a:p>
            <a:pPr>
              <a:lnSpc>
                <a:spcPct val="100000"/>
              </a:lnSpc>
            </a:pPr>
            <a:r>
              <a:rPr b="0" lang="en-US" sz="1600" spc="-1" strike="noStrike">
                <a:solidFill>
                  <a:srgbClr val="0e2238"/>
                </a:solidFill>
                <a:uFill>
                  <a:solidFill>
                    <a:srgbClr val="ffffff"/>
                  </a:solidFill>
                </a:uFill>
                <a:latin typeface="Nexa Bold"/>
                <a:ea typeface="Nexa Bold"/>
              </a:rPr>
              <a:t>Acts as an OpenFlow switch </a:t>
            </a:r>
            <a:endParaRPr b="0" lang="en-US" sz="1800" spc="-1" strike="noStrike">
              <a:solidFill>
                <a:srgbClr val="000000"/>
              </a:solidFill>
              <a:uFill>
                <a:solidFill>
                  <a:srgbClr val="ffffff"/>
                </a:solidFill>
              </a:uFill>
              <a:latin typeface="Arial"/>
            </a:endParaRPr>
          </a:p>
          <a:p>
            <a:pPr>
              <a:lnSpc>
                <a:spcPct val="100000"/>
              </a:lnSpc>
            </a:pPr>
            <a:r>
              <a:rPr b="0" lang="en-US" sz="1600" spc="-1" strike="noStrike">
                <a:solidFill>
                  <a:srgbClr val="0e2238"/>
                </a:solidFill>
                <a:uFill>
                  <a:solidFill>
                    <a:srgbClr val="ffffff"/>
                  </a:solidFill>
                </a:uFill>
                <a:latin typeface="Nexa Bold"/>
                <a:ea typeface="Nexa Bold"/>
              </a:rPr>
              <a:t>Creates OpenFlow connection to ONOS</a:t>
            </a:r>
            <a:endParaRPr b="0" lang="en-US" sz="1800" spc="-1" strike="noStrike">
              <a:solidFill>
                <a:srgbClr val="000000"/>
              </a:solidFill>
              <a:uFill>
                <a:solidFill>
                  <a:srgbClr val="ffffff"/>
                </a:solidFill>
              </a:uFill>
              <a:latin typeface="Arial"/>
            </a:endParaRPr>
          </a:p>
          <a:p>
            <a:pPr>
              <a:lnSpc>
                <a:spcPct val="100000"/>
              </a:lnSpc>
            </a:pPr>
            <a:r>
              <a:rPr b="0" lang="en-US" sz="1600" spc="-1" strike="noStrike">
                <a:solidFill>
                  <a:srgbClr val="0e2238"/>
                </a:solidFill>
                <a:uFill>
                  <a:solidFill>
                    <a:srgbClr val="ffffff"/>
                  </a:solidFill>
                </a:uFill>
                <a:latin typeface="Nexa Bold"/>
                <a:ea typeface="Nexa Bold"/>
              </a:rPr>
              <a:t>Handles and parses OpenFlow messages</a:t>
            </a:r>
            <a:endParaRPr b="0" lang="en-US" sz="1800" spc="-1" strike="noStrike">
              <a:solidFill>
                <a:srgbClr val="000000"/>
              </a:solidFill>
              <a:uFill>
                <a:solidFill>
                  <a:srgbClr val="ffffff"/>
                </a:solidFill>
              </a:uFill>
              <a:latin typeface="Arial"/>
            </a:endParaRPr>
          </a:p>
          <a:p>
            <a:pPr>
              <a:lnSpc>
                <a:spcPct val="100000"/>
              </a:lnSpc>
            </a:pPr>
            <a:r>
              <a:rPr b="0" lang="en-US" sz="1600" spc="-1" strike="noStrike">
                <a:solidFill>
                  <a:srgbClr val="0e2238"/>
                </a:solidFill>
                <a:uFill>
                  <a:solidFill>
                    <a:srgbClr val="ffffff"/>
                  </a:solidFill>
                </a:uFill>
                <a:latin typeface="Nexa Bold"/>
                <a:ea typeface="Nexa Bold"/>
              </a:rPr>
              <a:t>Make calls to update flow and group tables</a:t>
            </a:r>
            <a:endParaRPr b="0" lang="en-US" sz="1800" spc="-1" strike="noStrike">
              <a:solidFill>
                <a:srgbClr val="000000"/>
              </a:solidFill>
              <a:uFill>
                <a:solidFill>
                  <a:srgbClr val="ffffff"/>
                </a:solidFill>
              </a:uFill>
              <a:latin typeface="Arial"/>
            </a:endParaRPr>
          </a:p>
          <a:p>
            <a:pPr>
              <a:lnSpc>
                <a:spcPct val="100000"/>
              </a:lnSpc>
            </a:pPr>
            <a:r>
              <a:rPr b="0" lang="en-US" sz="1600" spc="-1" strike="noStrike">
                <a:solidFill>
                  <a:srgbClr val="0e2238"/>
                </a:solidFill>
                <a:uFill>
                  <a:solidFill>
                    <a:srgbClr val="ffffff"/>
                  </a:solidFill>
                </a:uFill>
                <a:latin typeface="Nexa Bold"/>
                <a:ea typeface="Nexa Bold"/>
              </a:rPr>
              <a:t>The calls are based on Protobuf &amp; GRPC</a:t>
            </a:r>
            <a:endParaRPr b="0" lang="en-US" sz="1800" spc="-1" strike="noStrike">
              <a:solidFill>
                <a:srgbClr val="000000"/>
              </a:solidFill>
              <a:uFill>
                <a:solidFill>
                  <a:srgbClr val="ffffff"/>
                </a:solidFill>
              </a:uFill>
              <a:latin typeface="Arial"/>
            </a:endParaRPr>
          </a:p>
          <a:p>
            <a:pPr>
              <a:lnSpc>
                <a:spcPct val="100000"/>
              </a:lnSpc>
            </a:pPr>
            <a:endParaRPr b="0" lang="en-US" sz="1800" spc="-1" strike="noStrike">
              <a:solidFill>
                <a:srgbClr val="000000"/>
              </a:solidFill>
              <a:uFill>
                <a:solidFill>
                  <a:srgbClr val="ffffff"/>
                </a:solidFill>
              </a:uFill>
              <a:latin typeface="Arial"/>
            </a:endParaRPr>
          </a:p>
          <a:p>
            <a:pPr>
              <a:lnSpc>
                <a:spcPct val="100000"/>
              </a:lnSpc>
            </a:pPr>
            <a:endParaRPr b="0" lang="en-US" sz="1800" spc="-1" strike="noStrike">
              <a:solidFill>
                <a:srgbClr val="000000"/>
              </a:solidFill>
              <a:uFill>
                <a:solidFill>
                  <a:srgbClr val="ffffff"/>
                </a:solidFill>
              </a:uFill>
              <a:latin typeface="Arial"/>
            </a:endParaRPr>
          </a:p>
        </p:txBody>
      </p:sp>
    </p:spTree>
  </p:cSld>
  <p:timing>
    <p:tnLst>
      <p:par>
        <p:cTn id="21" dur="indefinite" restart="never" nodeType="tmRoot">
          <p:childTnLst>
            <p:seq>
              <p:cTn id="22" nodeType="mainSeq"/>
              <p:prevCondLst>
                <p:cond delay="0" evt="onPrev">
                  <p:tgtEl>
                    <p:sldTgt/>
                  </p:tgtEl>
                </p:cond>
              </p:prevCondLst>
              <p:nextCondLst>
                <p:cond delay="0" evt="onNext">
                  <p:tgtEl>
                    <p:sldTgt/>
                  </p:tgtEl>
                </p:cond>
              </p:nextCondLst>
            </p:seq>
          </p:childTnLst>
        </p:cTn>
      </p:par>
    </p:tnLst>
  </p:timing>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9" name="CustomShape 1"/>
          <p:cNvSpPr/>
          <p:nvPr/>
        </p:nvSpPr>
        <p:spPr>
          <a:xfrm>
            <a:off x="212040" y="524880"/>
            <a:ext cx="8476200" cy="393480"/>
          </a:xfrm>
          <a:prstGeom prst="rect">
            <a:avLst/>
          </a:prstGeom>
          <a:noFill/>
          <a:ln>
            <a:noFill/>
          </a:ln>
        </p:spPr>
        <p:style>
          <a:lnRef idx="0"/>
          <a:fillRef idx="0"/>
          <a:effectRef idx="0"/>
          <a:fontRef idx="minor"/>
        </p:style>
        <p:txBody>
          <a:bodyPr lIns="45720" rIns="45720" tIns="45000" bIns="45000"/>
          <a:p>
            <a:pPr>
              <a:lnSpc>
                <a:spcPct val="100000"/>
              </a:lnSpc>
            </a:pPr>
            <a:r>
              <a:rPr b="0" lang="en-US" sz="2000" spc="-1" strike="noStrike">
                <a:solidFill>
                  <a:srgbClr val="0e2238"/>
                </a:solidFill>
                <a:uFill>
                  <a:solidFill>
                    <a:srgbClr val="ffffff"/>
                  </a:solidFill>
                </a:uFill>
                <a:latin typeface="Nexa Bold"/>
                <a:ea typeface="Nexa Bold"/>
              </a:rPr>
              <a:t>VOLTHA OF-AGENT COMPONENTS</a:t>
            </a:r>
            <a:endParaRPr b="0" lang="en-US" sz="1800" spc="-1" strike="noStrike">
              <a:solidFill>
                <a:srgbClr val="000000"/>
              </a:solidFill>
              <a:uFill>
                <a:solidFill>
                  <a:srgbClr val="ffffff"/>
                </a:solidFill>
              </a:uFill>
              <a:latin typeface="Arial"/>
            </a:endParaRPr>
          </a:p>
        </p:txBody>
      </p:sp>
      <p:sp>
        <p:nvSpPr>
          <p:cNvPr id="250" name="CustomShape 2"/>
          <p:cNvSpPr/>
          <p:nvPr/>
        </p:nvSpPr>
        <p:spPr>
          <a:xfrm>
            <a:off x="580320" y="1175760"/>
            <a:ext cx="7777440" cy="361440"/>
          </a:xfrm>
          <a:prstGeom prst="rect">
            <a:avLst/>
          </a:prstGeom>
          <a:noFill/>
          <a:ln>
            <a:noFill/>
          </a:ln>
        </p:spPr>
        <p:style>
          <a:lnRef idx="0"/>
          <a:fillRef idx="0"/>
          <a:effectRef idx="0"/>
          <a:fontRef idx="minor"/>
        </p:style>
        <p:txBody>
          <a:bodyPr lIns="90000" rIns="90000" tIns="45000" bIns="45000"/>
          <a:p>
            <a:pPr>
              <a:lnSpc>
                <a:spcPct val="100000"/>
              </a:lnSpc>
            </a:pPr>
            <a:endParaRPr b="0" lang="en-US" sz="1800" spc="-1" strike="noStrike">
              <a:solidFill>
                <a:srgbClr val="000000"/>
              </a:solidFill>
              <a:uFill>
                <a:solidFill>
                  <a:srgbClr val="ffffff"/>
                </a:solidFill>
              </a:uFill>
              <a:latin typeface="Arial"/>
            </a:endParaRPr>
          </a:p>
          <a:p>
            <a:pPr>
              <a:lnSpc>
                <a:spcPct val="100000"/>
              </a:lnSpc>
            </a:pPr>
            <a:endParaRPr b="0" lang="en-US" sz="1800" spc="-1" strike="noStrike">
              <a:solidFill>
                <a:srgbClr val="000000"/>
              </a:solidFill>
              <a:uFill>
                <a:solidFill>
                  <a:srgbClr val="ffffff"/>
                </a:solidFill>
              </a:uFill>
              <a:latin typeface="Arial"/>
            </a:endParaRPr>
          </a:p>
          <a:p>
            <a:pPr>
              <a:lnSpc>
                <a:spcPct val="100000"/>
              </a:lnSpc>
            </a:pPr>
            <a:endParaRPr b="0" lang="en-US" sz="1800" spc="-1" strike="noStrike">
              <a:solidFill>
                <a:srgbClr val="000000"/>
              </a:solidFill>
              <a:uFill>
                <a:solidFill>
                  <a:srgbClr val="ffffff"/>
                </a:solidFill>
              </a:uFill>
              <a:latin typeface="Arial"/>
            </a:endParaRPr>
          </a:p>
        </p:txBody>
      </p:sp>
      <p:pic>
        <p:nvPicPr>
          <p:cNvPr id="251" name="" descr=""/>
          <p:cNvPicPr/>
          <p:nvPr/>
        </p:nvPicPr>
        <p:blipFill>
          <a:blip r:embed="rId1"/>
          <a:stretch/>
        </p:blipFill>
        <p:spPr>
          <a:xfrm>
            <a:off x="95040" y="1701360"/>
            <a:ext cx="8956800" cy="1834920"/>
          </a:xfrm>
          <a:prstGeom prst="rect">
            <a:avLst/>
          </a:prstGeom>
          <a:ln>
            <a:noFill/>
          </a:ln>
        </p:spPr>
      </p:pic>
    </p:spTree>
  </p:cSld>
  <p:timing>
    <p:tnLst>
      <p:par>
        <p:cTn id="23" dur="indefinite" restart="never" nodeType="tmRoot">
          <p:childTnLst>
            <p:seq>
              <p:cTn id="24" nodeType="mainSeq"/>
              <p:prevCondLst>
                <p:cond delay="0" evt="onPrev">
                  <p:tgtEl>
                    <p:sldTgt/>
                  </p:tgtEl>
                </p:cond>
              </p:prevCondLst>
              <p:nextCondLst>
                <p:cond delay="0" evt="onNext">
                  <p:tgtEl>
                    <p:sldTgt/>
                  </p:tgtEl>
                </p:cond>
              </p:nextCondLst>
            </p:seq>
          </p:childTnLst>
        </p:cTn>
      </p:par>
    </p:tnLst>
  </p:timing>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2" name="CustomShape 1"/>
          <p:cNvSpPr/>
          <p:nvPr/>
        </p:nvSpPr>
        <p:spPr>
          <a:xfrm>
            <a:off x="212040" y="524880"/>
            <a:ext cx="8476200" cy="393480"/>
          </a:xfrm>
          <a:prstGeom prst="rect">
            <a:avLst/>
          </a:prstGeom>
          <a:noFill/>
          <a:ln>
            <a:noFill/>
          </a:ln>
        </p:spPr>
        <p:style>
          <a:lnRef idx="0"/>
          <a:fillRef idx="0"/>
          <a:effectRef idx="0"/>
          <a:fontRef idx="minor"/>
        </p:style>
        <p:txBody>
          <a:bodyPr lIns="45720" rIns="45720" tIns="45000" bIns="45000"/>
          <a:p>
            <a:pPr>
              <a:lnSpc>
                <a:spcPct val="100000"/>
              </a:lnSpc>
            </a:pPr>
            <a:r>
              <a:rPr b="0" lang="en-US" sz="2000" spc="-1" strike="noStrike">
                <a:solidFill>
                  <a:srgbClr val="0e2238"/>
                </a:solidFill>
                <a:uFill>
                  <a:solidFill>
                    <a:srgbClr val="ffffff"/>
                  </a:solidFill>
                </a:uFill>
                <a:latin typeface="Nexa Bold"/>
                <a:ea typeface="Nexa Bold"/>
              </a:rPr>
              <a:t>VOLTHA OF-AGENT Changes(Cont)</a:t>
            </a:r>
            <a:endParaRPr b="0" lang="en-US" sz="1800" spc="-1" strike="noStrike">
              <a:solidFill>
                <a:srgbClr val="000000"/>
              </a:solidFill>
              <a:uFill>
                <a:solidFill>
                  <a:srgbClr val="ffffff"/>
                </a:solidFill>
              </a:uFill>
              <a:latin typeface="Arial"/>
            </a:endParaRPr>
          </a:p>
        </p:txBody>
      </p:sp>
      <p:sp>
        <p:nvSpPr>
          <p:cNvPr id="253" name="CustomShape 2"/>
          <p:cNvSpPr/>
          <p:nvPr/>
        </p:nvSpPr>
        <p:spPr>
          <a:xfrm>
            <a:off x="216360" y="1224720"/>
            <a:ext cx="240120" cy="238320"/>
          </a:xfrm>
          <a:prstGeom prst="ellipse">
            <a:avLst/>
          </a:prstGeom>
          <a:solidFill>
            <a:srgbClr val="ffd54f"/>
          </a:solidFill>
          <a:ln w="12600">
            <a:solidFill>
              <a:srgbClr val="ba9b3a"/>
            </a:solidFill>
            <a:miter/>
          </a:ln>
        </p:spPr>
        <p:style>
          <a:lnRef idx="0"/>
          <a:fillRef idx="0"/>
          <a:effectRef idx="0"/>
          <a:fontRef idx="minor"/>
        </p:style>
      </p:sp>
      <p:sp>
        <p:nvSpPr>
          <p:cNvPr id="254" name="CustomShape 3"/>
          <p:cNvSpPr/>
          <p:nvPr/>
        </p:nvSpPr>
        <p:spPr>
          <a:xfrm>
            <a:off x="580320" y="1175760"/>
            <a:ext cx="7777440" cy="361440"/>
          </a:xfrm>
          <a:prstGeom prst="rect">
            <a:avLst/>
          </a:prstGeom>
          <a:noFill/>
          <a:ln>
            <a:noFill/>
          </a:ln>
        </p:spPr>
        <p:style>
          <a:lnRef idx="0"/>
          <a:fillRef idx="0"/>
          <a:effectRef idx="0"/>
          <a:fontRef idx="minor"/>
        </p:style>
        <p:txBody>
          <a:bodyPr lIns="90000" rIns="90000" tIns="45000" bIns="45000"/>
          <a:p>
            <a:pPr>
              <a:lnSpc>
                <a:spcPct val="100000"/>
              </a:lnSpc>
            </a:pPr>
            <a:r>
              <a:rPr b="1" lang="en-US" sz="1400" spc="-1" strike="noStrike">
                <a:solidFill>
                  <a:srgbClr val="0e2238"/>
                </a:solidFill>
                <a:uFill>
                  <a:solidFill>
                    <a:srgbClr val="ffffff"/>
                  </a:solidFill>
                </a:uFill>
                <a:latin typeface="Nexa Bold"/>
                <a:ea typeface="Nexa Bold"/>
              </a:rPr>
              <a:t>of_protocol_handler</a:t>
            </a:r>
            <a:endParaRPr b="0" lang="en-US" sz="1800" spc="-1" strike="noStrike">
              <a:solidFill>
                <a:srgbClr val="000000"/>
              </a:solidFill>
              <a:uFill>
                <a:solidFill>
                  <a:srgbClr val="ffffff"/>
                </a:solidFill>
              </a:uFill>
              <a:latin typeface="Arial"/>
            </a:endParaRPr>
          </a:p>
          <a:p>
            <a:pPr>
              <a:lnSpc>
                <a:spcPct val="100000"/>
              </a:lnSpc>
            </a:pPr>
            <a:r>
              <a:rPr b="1"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Implement Necessary Functions</a:t>
            </a:r>
            <a:endParaRPr b="0" lang="en-US" sz="1800" spc="-1" strike="noStrike">
              <a:solidFill>
                <a:srgbClr val="000000"/>
              </a:solidFill>
              <a:uFill>
                <a:solidFill>
                  <a:srgbClr val="ffffff"/>
                </a:solidFill>
              </a:uFill>
              <a:latin typeface="Arial"/>
            </a:endParaRPr>
          </a:p>
          <a:p>
            <a:pPr>
              <a:lnSpc>
                <a:spcPct val="100000"/>
              </a:lnSpc>
            </a:pP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def handle_meter_mod_request(req)</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def handle_meter_stats_request(req)</a:t>
            </a:r>
            <a:endParaRPr b="0" lang="en-US" sz="1800" spc="-1" strike="noStrike">
              <a:solidFill>
                <a:srgbClr val="000000"/>
              </a:solidFill>
              <a:uFill>
                <a:solidFill>
                  <a:srgbClr val="ffffff"/>
                </a:solidFill>
              </a:uFill>
              <a:latin typeface="Arial"/>
            </a:endParaRPr>
          </a:p>
          <a:p>
            <a:pPr>
              <a:lnSpc>
                <a:spcPct val="100000"/>
              </a:lnSpc>
            </a:pP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Implement Optional Functions For Technology Profile</a:t>
            </a:r>
            <a:endParaRPr b="0" lang="en-US" sz="1800" spc="-1" strike="noStrike">
              <a:solidFill>
                <a:srgbClr val="000000"/>
              </a:solidFill>
              <a:uFill>
                <a:solidFill>
                  <a:srgbClr val="ffffff"/>
                </a:solidFill>
              </a:uFill>
              <a:latin typeface="Arial"/>
            </a:endParaRPr>
          </a:p>
          <a:p>
            <a:pPr>
              <a:lnSpc>
                <a:spcPct val="100000"/>
              </a:lnSpc>
            </a:pP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def handle_meter_config_request(req)</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def handle_meter_features_request(req)</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endParaRPr b="0" lang="en-US" sz="1800" spc="-1" strike="noStrike">
              <a:solidFill>
                <a:srgbClr val="000000"/>
              </a:solidFill>
              <a:uFill>
                <a:solidFill>
                  <a:srgbClr val="ffffff"/>
                </a:solidFill>
              </a:uFill>
              <a:latin typeface="Arial"/>
            </a:endParaRPr>
          </a:p>
          <a:p>
            <a:pPr>
              <a:lnSpc>
                <a:spcPct val="100000"/>
              </a:lnSpc>
            </a:pPr>
            <a:endParaRPr b="0" lang="en-US" sz="1800" spc="-1" strike="noStrike">
              <a:solidFill>
                <a:srgbClr val="000000"/>
              </a:solidFill>
              <a:uFill>
                <a:solidFill>
                  <a:srgbClr val="ffffff"/>
                </a:solidFill>
              </a:uFill>
              <a:latin typeface="Arial"/>
            </a:endParaRPr>
          </a:p>
        </p:txBody>
      </p:sp>
    </p:spTree>
  </p:cSld>
  <p:timing>
    <p:tnLst>
      <p:par>
        <p:cTn id="25" dur="indefinite" restart="never" nodeType="tmRoot">
          <p:childTnLst>
            <p:seq>
              <p:cTn id="26" nodeType="mainSeq"/>
              <p:prevCondLst>
                <p:cond delay="0" evt="onPrev">
                  <p:tgtEl>
                    <p:sldTgt/>
                  </p:tgtEl>
                </p:cond>
              </p:prevCondLst>
              <p:nextCondLst>
                <p:cond delay="0" evt="onNext">
                  <p:tgtEl>
                    <p:sldTgt/>
                  </p:tgtEl>
                </p:cond>
              </p:nextCondLst>
            </p:seq>
          </p:childTnLst>
        </p:cTn>
      </p:par>
    </p:tnLst>
  </p:timing>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5" name="CustomShape 1"/>
          <p:cNvSpPr/>
          <p:nvPr/>
        </p:nvSpPr>
        <p:spPr>
          <a:xfrm>
            <a:off x="212040" y="524880"/>
            <a:ext cx="8476200" cy="393480"/>
          </a:xfrm>
          <a:prstGeom prst="rect">
            <a:avLst/>
          </a:prstGeom>
          <a:noFill/>
          <a:ln>
            <a:noFill/>
          </a:ln>
        </p:spPr>
        <p:style>
          <a:lnRef idx="0"/>
          <a:fillRef idx="0"/>
          <a:effectRef idx="0"/>
          <a:fontRef idx="minor"/>
        </p:style>
        <p:txBody>
          <a:bodyPr lIns="45720" rIns="45720" tIns="45000" bIns="45000"/>
          <a:p>
            <a:pPr>
              <a:lnSpc>
                <a:spcPct val="100000"/>
              </a:lnSpc>
            </a:pPr>
            <a:r>
              <a:rPr b="0" lang="en-US" sz="2000" spc="-1" strike="noStrike">
                <a:solidFill>
                  <a:srgbClr val="0e2238"/>
                </a:solidFill>
                <a:uFill>
                  <a:solidFill>
                    <a:srgbClr val="ffffff"/>
                  </a:solidFill>
                </a:uFill>
                <a:latin typeface="Nexa Bold"/>
                <a:ea typeface="Nexa Bold"/>
              </a:rPr>
              <a:t>VOLTHA OF-AGENT Changes(Cont)</a:t>
            </a:r>
            <a:endParaRPr b="0" lang="en-US" sz="1800" spc="-1" strike="noStrike">
              <a:solidFill>
                <a:srgbClr val="000000"/>
              </a:solidFill>
              <a:uFill>
                <a:solidFill>
                  <a:srgbClr val="ffffff"/>
                </a:solidFill>
              </a:uFill>
              <a:latin typeface="Arial"/>
            </a:endParaRPr>
          </a:p>
        </p:txBody>
      </p:sp>
      <p:sp>
        <p:nvSpPr>
          <p:cNvPr id="256" name="CustomShape 2"/>
          <p:cNvSpPr/>
          <p:nvPr/>
        </p:nvSpPr>
        <p:spPr>
          <a:xfrm>
            <a:off x="216360" y="1224720"/>
            <a:ext cx="240120" cy="238320"/>
          </a:xfrm>
          <a:prstGeom prst="ellipse">
            <a:avLst/>
          </a:prstGeom>
          <a:solidFill>
            <a:srgbClr val="ffd54f"/>
          </a:solidFill>
          <a:ln w="12600">
            <a:solidFill>
              <a:srgbClr val="ba9b3a"/>
            </a:solidFill>
            <a:miter/>
          </a:ln>
        </p:spPr>
        <p:style>
          <a:lnRef idx="0"/>
          <a:fillRef idx="0"/>
          <a:effectRef idx="0"/>
          <a:fontRef idx="minor"/>
        </p:style>
      </p:sp>
      <p:sp>
        <p:nvSpPr>
          <p:cNvPr id="257" name="CustomShape 3"/>
          <p:cNvSpPr/>
          <p:nvPr/>
        </p:nvSpPr>
        <p:spPr>
          <a:xfrm>
            <a:off x="580320" y="1175760"/>
            <a:ext cx="7777440" cy="361440"/>
          </a:xfrm>
          <a:prstGeom prst="rect">
            <a:avLst/>
          </a:prstGeom>
          <a:noFill/>
          <a:ln>
            <a:noFill/>
          </a:ln>
        </p:spPr>
        <p:style>
          <a:lnRef idx="0"/>
          <a:fillRef idx="0"/>
          <a:effectRef idx="0"/>
          <a:fontRef idx="minor"/>
        </p:style>
        <p:txBody>
          <a:bodyPr lIns="90000" rIns="90000" tIns="45000" bIns="45000"/>
          <a:p>
            <a:pPr>
              <a:lnSpc>
                <a:spcPct val="100000"/>
              </a:lnSpc>
            </a:pPr>
            <a:r>
              <a:rPr b="1" lang="en-US" sz="1400" spc="-1" strike="noStrike">
                <a:solidFill>
                  <a:srgbClr val="0e2238"/>
                </a:solidFill>
                <a:uFill>
                  <a:solidFill>
                    <a:srgbClr val="ffffff"/>
                  </a:solidFill>
                </a:uFill>
                <a:latin typeface="Nexa Bold"/>
                <a:ea typeface="Nexa Bold"/>
              </a:rPr>
              <a:t>converter</a:t>
            </a:r>
            <a:endParaRPr b="0" lang="en-US" sz="1800" spc="-1" strike="noStrike">
              <a:solidFill>
                <a:srgbClr val="000000"/>
              </a:solidFill>
              <a:uFill>
                <a:solidFill>
                  <a:srgbClr val="ffffff"/>
                </a:solidFill>
              </a:uFill>
              <a:latin typeface="Arial"/>
            </a:endParaRPr>
          </a:p>
          <a:p>
            <a:pPr>
              <a:lnSpc>
                <a:spcPct val="100000"/>
              </a:lnSpc>
            </a:pPr>
            <a:r>
              <a:rPr b="1"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Add Meter Instruction </a:t>
            </a:r>
            <a:endParaRPr b="0" lang="en-US" sz="1800" spc="-1" strike="noStrike">
              <a:solidFill>
                <a:srgbClr val="000000"/>
              </a:solidFill>
              <a:uFill>
                <a:solidFill>
                  <a:srgbClr val="ffffff"/>
                </a:solidFill>
              </a:uFill>
              <a:latin typeface="Arial"/>
            </a:endParaRPr>
          </a:p>
          <a:p>
            <a:pPr>
              <a:lnSpc>
                <a:spcPct val="100000"/>
              </a:lnSpc>
            </a:pP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Update make_loxi_instruction(inst) to support Meter instruction</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Update to_grpc_converters dictionary </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Create loxi_meter_to_ofp_instruction() function</a:t>
            </a:r>
            <a:endParaRPr b="0" lang="en-US" sz="1800" spc="-1" strike="noStrike">
              <a:solidFill>
                <a:srgbClr val="000000"/>
              </a:solidFill>
              <a:uFill>
                <a:solidFill>
                  <a:srgbClr val="ffffff"/>
                </a:solidFill>
              </a:uFill>
              <a:latin typeface="Arial"/>
            </a:endParaRPr>
          </a:p>
          <a:p>
            <a:pPr>
              <a:lnSpc>
                <a:spcPct val="100000"/>
              </a:lnSpc>
            </a:pPr>
            <a:endParaRPr b="0" lang="en-US" sz="1800" spc="-1" strike="noStrike">
              <a:solidFill>
                <a:srgbClr val="000000"/>
              </a:solidFill>
              <a:uFill>
                <a:solidFill>
                  <a:srgbClr val="ffffff"/>
                </a:solidFill>
              </a:uFill>
              <a:latin typeface="Arial"/>
            </a:endParaRPr>
          </a:p>
          <a:p>
            <a:pPr>
              <a:lnSpc>
                <a:spcPct val="100000"/>
              </a:lnSpc>
            </a:pP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endParaRPr b="0" lang="en-US" sz="1800" spc="-1" strike="noStrike">
              <a:solidFill>
                <a:srgbClr val="000000"/>
              </a:solidFill>
              <a:uFill>
                <a:solidFill>
                  <a:srgbClr val="ffffff"/>
                </a:solidFill>
              </a:uFill>
              <a:latin typeface="Arial"/>
            </a:endParaRPr>
          </a:p>
          <a:p>
            <a:pPr>
              <a:lnSpc>
                <a:spcPct val="100000"/>
              </a:lnSpc>
            </a:pPr>
            <a:endParaRPr b="0" lang="en-US" sz="1800" spc="-1" strike="noStrike">
              <a:solidFill>
                <a:srgbClr val="000000"/>
              </a:solidFill>
              <a:uFill>
                <a:solidFill>
                  <a:srgbClr val="ffffff"/>
                </a:solidFill>
              </a:uFill>
              <a:latin typeface="Arial"/>
            </a:endParaRPr>
          </a:p>
        </p:txBody>
      </p:sp>
    </p:spTree>
  </p:cSld>
  <p:timing>
    <p:tnLst>
      <p:par>
        <p:cTn id="27" dur="indefinite" restart="never" nodeType="tmRoot">
          <p:childTnLst>
            <p:seq>
              <p:cTn id="28" nodeType="mainSeq"/>
              <p:prevCondLst>
                <p:cond delay="0" evt="onPrev">
                  <p:tgtEl>
                    <p:sldTgt/>
                  </p:tgtEl>
                </p:cond>
              </p:prevCondLst>
              <p:nextCondLst>
                <p:cond delay="0" evt="onNext">
                  <p:tgtEl>
                    <p:sldTgt/>
                  </p:tgtEl>
                </p:cond>
              </p:nextCondLst>
            </p:seq>
          </p:childTnLst>
        </p:cTn>
      </p:par>
    </p:tnLst>
  </p:timing>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8" name="CustomShape 1"/>
          <p:cNvSpPr/>
          <p:nvPr/>
        </p:nvSpPr>
        <p:spPr>
          <a:xfrm>
            <a:off x="212040" y="524880"/>
            <a:ext cx="8476200" cy="393480"/>
          </a:xfrm>
          <a:prstGeom prst="rect">
            <a:avLst/>
          </a:prstGeom>
          <a:noFill/>
          <a:ln>
            <a:noFill/>
          </a:ln>
        </p:spPr>
        <p:style>
          <a:lnRef idx="0"/>
          <a:fillRef idx="0"/>
          <a:effectRef idx="0"/>
          <a:fontRef idx="minor"/>
        </p:style>
        <p:txBody>
          <a:bodyPr lIns="45720" rIns="45720" tIns="45000" bIns="45000"/>
          <a:p>
            <a:pPr>
              <a:lnSpc>
                <a:spcPct val="100000"/>
              </a:lnSpc>
            </a:pPr>
            <a:r>
              <a:rPr b="0" lang="en-US" sz="2000" spc="-1" strike="noStrike">
                <a:solidFill>
                  <a:srgbClr val="0e2238"/>
                </a:solidFill>
                <a:uFill>
                  <a:solidFill>
                    <a:srgbClr val="ffffff"/>
                  </a:solidFill>
                </a:uFill>
                <a:latin typeface="Nexa Bold"/>
                <a:ea typeface="Nexa Bold"/>
              </a:rPr>
              <a:t>VOLTHA OF-AGENT Changes</a:t>
            </a:r>
            <a:endParaRPr b="0" lang="en-US" sz="1800" spc="-1" strike="noStrike">
              <a:solidFill>
                <a:srgbClr val="000000"/>
              </a:solidFill>
              <a:uFill>
                <a:solidFill>
                  <a:srgbClr val="ffffff"/>
                </a:solidFill>
              </a:uFill>
              <a:latin typeface="Arial"/>
            </a:endParaRPr>
          </a:p>
        </p:txBody>
      </p:sp>
      <p:sp>
        <p:nvSpPr>
          <p:cNvPr id="259" name="CustomShape 2"/>
          <p:cNvSpPr/>
          <p:nvPr/>
        </p:nvSpPr>
        <p:spPr>
          <a:xfrm>
            <a:off x="216360" y="1224720"/>
            <a:ext cx="240120" cy="238320"/>
          </a:xfrm>
          <a:prstGeom prst="ellipse">
            <a:avLst/>
          </a:prstGeom>
          <a:solidFill>
            <a:srgbClr val="ffd54f"/>
          </a:solidFill>
          <a:ln w="12600">
            <a:solidFill>
              <a:srgbClr val="ba9b3a"/>
            </a:solidFill>
            <a:miter/>
          </a:ln>
        </p:spPr>
        <p:style>
          <a:lnRef idx="0"/>
          <a:fillRef idx="0"/>
          <a:effectRef idx="0"/>
          <a:fontRef idx="minor"/>
        </p:style>
      </p:sp>
      <p:sp>
        <p:nvSpPr>
          <p:cNvPr id="260" name="CustomShape 3"/>
          <p:cNvSpPr/>
          <p:nvPr/>
        </p:nvSpPr>
        <p:spPr>
          <a:xfrm>
            <a:off x="580320" y="1175760"/>
            <a:ext cx="7777440" cy="361440"/>
          </a:xfrm>
          <a:prstGeom prst="rect">
            <a:avLst/>
          </a:prstGeom>
          <a:noFill/>
          <a:ln>
            <a:noFill/>
          </a:ln>
        </p:spPr>
        <p:style>
          <a:lnRef idx="0"/>
          <a:fillRef idx="0"/>
          <a:effectRef idx="0"/>
          <a:fontRef idx="minor"/>
        </p:style>
        <p:txBody>
          <a:bodyPr lIns="90000" rIns="90000" tIns="45000" bIns="45000"/>
          <a:p>
            <a:pPr>
              <a:lnSpc>
                <a:spcPct val="100000"/>
              </a:lnSpc>
            </a:pPr>
            <a:r>
              <a:rPr b="1" lang="en-US" sz="1400" spc="-1" strike="noStrike">
                <a:solidFill>
                  <a:srgbClr val="0e2238"/>
                </a:solidFill>
                <a:uFill>
                  <a:solidFill>
                    <a:srgbClr val="ffffff"/>
                  </a:solidFill>
                </a:uFill>
                <a:latin typeface="Nexa Bold"/>
                <a:ea typeface="Nexa Bold"/>
              </a:rPr>
              <a:t>Protobuf – GRPC</a:t>
            </a:r>
            <a:endParaRPr b="0" lang="en-US" sz="1800" spc="-1" strike="noStrike">
              <a:solidFill>
                <a:srgbClr val="000000"/>
              </a:solidFill>
              <a:uFill>
                <a:solidFill>
                  <a:srgbClr val="ffffff"/>
                </a:solidFill>
              </a:uFill>
              <a:latin typeface="Arial"/>
            </a:endParaRPr>
          </a:p>
          <a:p>
            <a:pPr>
              <a:lnSpc>
                <a:spcPct val="100000"/>
              </a:lnSpc>
            </a:pP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openflow_13.proto (messages)</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FlowMeterTableUpdate</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FlowMeters</a:t>
            </a:r>
            <a:endParaRPr b="0" lang="en-US" sz="1800" spc="-1" strike="noStrike">
              <a:solidFill>
                <a:srgbClr val="000000"/>
              </a:solidFill>
              <a:uFill>
                <a:solidFill>
                  <a:srgbClr val="ffffff"/>
                </a:solidFill>
              </a:uFill>
              <a:latin typeface="Arial"/>
            </a:endParaRPr>
          </a:p>
          <a:p>
            <a:pPr>
              <a:lnSpc>
                <a:spcPct val="100000"/>
              </a:lnSpc>
            </a:pP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voltha.proto (services)</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For both Global and Local Service</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Void UpdateLogicalDeviceFlowMeterTable(FlowMeterTableUpdate) </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FlowMeters ListLogicalDeviceFlowMeters(ID)</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endParaRPr b="0" lang="en-US" sz="1800" spc="-1" strike="noStrike">
              <a:solidFill>
                <a:srgbClr val="000000"/>
              </a:solidFill>
              <a:uFill>
                <a:solidFill>
                  <a:srgbClr val="ffffff"/>
                </a:solidFill>
              </a:uFill>
              <a:latin typeface="Arial"/>
            </a:endParaRPr>
          </a:p>
          <a:p>
            <a:pPr>
              <a:lnSpc>
                <a:spcPct val="100000"/>
              </a:lnSpc>
            </a:pPr>
            <a:endParaRPr b="0" lang="en-US" sz="1800" spc="-1" strike="noStrike">
              <a:solidFill>
                <a:srgbClr val="000000"/>
              </a:solidFill>
              <a:uFill>
                <a:solidFill>
                  <a:srgbClr val="ffffff"/>
                </a:solidFill>
              </a:uFill>
              <a:latin typeface="Arial"/>
            </a:endParaRPr>
          </a:p>
        </p:txBody>
      </p:sp>
    </p:spTree>
  </p:cSld>
  <p:timing>
    <p:tnLst>
      <p:par>
        <p:cTn id="29" dur="indefinite" restart="never" nodeType="tmRoot">
          <p:childTnLst>
            <p:seq>
              <p:cTn id="30" nodeType="mainSeq"/>
              <p:prevCondLst>
                <p:cond delay="0" evt="onPrev">
                  <p:tgtEl>
                    <p:sldTgt/>
                  </p:tgtEl>
                </p:cond>
              </p:prevCondLst>
              <p:nextCondLst>
                <p:cond delay="0" evt="onNext">
                  <p:tgtEl>
                    <p:sldTgt/>
                  </p:tgtEl>
                </p:cond>
              </p:nextCondLst>
            </p:seq>
          </p:childTnLst>
        </p:cTn>
      </p:par>
    </p:tnLst>
  </p:timing>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1" name="CustomShape 1"/>
          <p:cNvSpPr/>
          <p:nvPr/>
        </p:nvSpPr>
        <p:spPr>
          <a:xfrm>
            <a:off x="212040" y="524880"/>
            <a:ext cx="8476200" cy="393480"/>
          </a:xfrm>
          <a:prstGeom prst="rect">
            <a:avLst/>
          </a:prstGeom>
          <a:noFill/>
          <a:ln>
            <a:noFill/>
          </a:ln>
        </p:spPr>
        <p:style>
          <a:lnRef idx="0"/>
          <a:fillRef idx="0"/>
          <a:effectRef idx="0"/>
          <a:fontRef idx="minor"/>
        </p:style>
        <p:txBody>
          <a:bodyPr lIns="45720" rIns="45720" tIns="45000" bIns="45000"/>
          <a:p>
            <a:pPr>
              <a:lnSpc>
                <a:spcPct val="100000"/>
              </a:lnSpc>
            </a:pPr>
            <a:r>
              <a:rPr b="0" lang="en-US" sz="2000" spc="-1" strike="noStrike">
                <a:solidFill>
                  <a:srgbClr val="0e2238"/>
                </a:solidFill>
                <a:uFill>
                  <a:solidFill>
                    <a:srgbClr val="ffffff"/>
                  </a:solidFill>
                </a:uFill>
                <a:latin typeface="Nexa Bold"/>
                <a:ea typeface="Nexa Bold"/>
              </a:rPr>
              <a:t>VOLTHA OF-AGENT Changes(Cont)</a:t>
            </a:r>
            <a:endParaRPr b="0" lang="en-US" sz="1800" spc="-1" strike="noStrike">
              <a:solidFill>
                <a:srgbClr val="000000"/>
              </a:solidFill>
              <a:uFill>
                <a:solidFill>
                  <a:srgbClr val="ffffff"/>
                </a:solidFill>
              </a:uFill>
              <a:latin typeface="Arial"/>
            </a:endParaRPr>
          </a:p>
        </p:txBody>
      </p:sp>
      <p:sp>
        <p:nvSpPr>
          <p:cNvPr id="262" name="CustomShape 2"/>
          <p:cNvSpPr/>
          <p:nvPr/>
        </p:nvSpPr>
        <p:spPr>
          <a:xfrm>
            <a:off x="216360" y="1224720"/>
            <a:ext cx="240120" cy="238320"/>
          </a:xfrm>
          <a:prstGeom prst="ellipse">
            <a:avLst/>
          </a:prstGeom>
          <a:solidFill>
            <a:srgbClr val="ffd54f"/>
          </a:solidFill>
          <a:ln w="12600">
            <a:solidFill>
              <a:srgbClr val="ba9b3a"/>
            </a:solidFill>
            <a:miter/>
          </a:ln>
        </p:spPr>
        <p:style>
          <a:lnRef idx="0"/>
          <a:fillRef idx="0"/>
          <a:effectRef idx="0"/>
          <a:fontRef idx="minor"/>
        </p:style>
      </p:sp>
      <p:sp>
        <p:nvSpPr>
          <p:cNvPr id="263" name="CustomShape 3"/>
          <p:cNvSpPr/>
          <p:nvPr/>
        </p:nvSpPr>
        <p:spPr>
          <a:xfrm>
            <a:off x="580320" y="1175760"/>
            <a:ext cx="7777440" cy="361440"/>
          </a:xfrm>
          <a:prstGeom prst="rect">
            <a:avLst/>
          </a:prstGeom>
          <a:noFill/>
          <a:ln>
            <a:noFill/>
          </a:ln>
        </p:spPr>
        <p:style>
          <a:lnRef idx="0"/>
          <a:fillRef idx="0"/>
          <a:effectRef idx="0"/>
          <a:fontRef idx="minor"/>
        </p:style>
        <p:txBody>
          <a:bodyPr lIns="90000" rIns="90000" tIns="45000" bIns="45000"/>
          <a:p>
            <a:pPr>
              <a:lnSpc>
                <a:spcPct val="100000"/>
              </a:lnSpc>
            </a:pPr>
            <a:r>
              <a:rPr b="1" lang="en-US" sz="1400" spc="-1" strike="noStrike">
                <a:solidFill>
                  <a:srgbClr val="0e2238"/>
                </a:solidFill>
                <a:uFill>
                  <a:solidFill>
                    <a:srgbClr val="ffffff"/>
                  </a:solidFill>
                </a:uFill>
                <a:latin typeface="Nexa Bold"/>
                <a:ea typeface="Nexa Bold"/>
              </a:rPr>
              <a:t>grpc_client</a:t>
            </a:r>
            <a:endParaRPr b="0" lang="en-US" sz="1800" spc="-1" strike="noStrike">
              <a:solidFill>
                <a:srgbClr val="000000"/>
              </a:solidFill>
              <a:uFill>
                <a:solidFill>
                  <a:srgbClr val="ffffff"/>
                </a:solidFill>
              </a:uFill>
              <a:latin typeface="Arial"/>
            </a:endParaRPr>
          </a:p>
          <a:p>
            <a:pPr>
              <a:lnSpc>
                <a:spcPct val="100000"/>
              </a:lnSpc>
            </a:pPr>
            <a:r>
              <a:rPr b="1"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New Meter Functions</a:t>
            </a:r>
            <a:endParaRPr b="0" lang="en-US" sz="1800" spc="-1" strike="noStrike">
              <a:solidFill>
                <a:srgbClr val="000000"/>
              </a:solidFill>
              <a:uFill>
                <a:solidFill>
                  <a:srgbClr val="ffffff"/>
                </a:solidFill>
              </a:uFill>
              <a:latin typeface="Arial"/>
            </a:endParaRPr>
          </a:p>
          <a:p>
            <a:pPr>
              <a:lnSpc>
                <a:spcPct val="100000"/>
              </a:lnSpc>
            </a:pP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def update_meter_table(device_id, meter_mod)</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Makes GRPC call using UpdateLogicalDeviceFlowMeterTable</a:t>
            </a:r>
            <a:endParaRPr b="0" lang="en-US" sz="1800" spc="-1" strike="noStrike">
              <a:solidFill>
                <a:srgbClr val="000000"/>
              </a:solidFill>
              <a:uFill>
                <a:solidFill>
                  <a:srgbClr val="ffffff"/>
                </a:solidFill>
              </a:uFill>
              <a:latin typeface="Arial"/>
            </a:endParaRPr>
          </a:p>
          <a:p>
            <a:pPr>
              <a:lnSpc>
                <a:spcPct val="100000"/>
              </a:lnSpc>
            </a:pP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def list_meters(device_id)</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Makes GRPC call using ListLogicalDeviceFlowMeters </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endParaRPr b="0" lang="en-US" sz="1800" spc="-1" strike="noStrike">
              <a:solidFill>
                <a:srgbClr val="000000"/>
              </a:solidFill>
              <a:uFill>
                <a:solidFill>
                  <a:srgbClr val="ffffff"/>
                </a:solidFill>
              </a:uFill>
              <a:latin typeface="Arial"/>
            </a:endParaRPr>
          </a:p>
          <a:p>
            <a:pPr>
              <a:lnSpc>
                <a:spcPct val="100000"/>
              </a:lnSpc>
            </a:pPr>
            <a:endParaRPr b="0" lang="en-US" sz="1800" spc="-1" strike="noStrike">
              <a:solidFill>
                <a:srgbClr val="000000"/>
              </a:solidFill>
              <a:uFill>
                <a:solidFill>
                  <a:srgbClr val="ffffff"/>
                </a:solidFill>
              </a:uFill>
              <a:latin typeface="Arial"/>
            </a:endParaRPr>
          </a:p>
        </p:txBody>
      </p:sp>
    </p:spTree>
  </p:cSld>
  <p:timing>
    <p:tnLst>
      <p:par>
        <p:cTn id="31" dur="indefinite" restart="never" nodeType="tmRoot">
          <p:childTnLst>
            <p:seq>
              <p:cTn id="32" nodeType="mainSeq"/>
              <p:prevCondLst>
                <p:cond delay="0" evt="onPrev">
                  <p:tgtEl>
                    <p:sldTgt/>
                  </p:tgtEl>
                </p:cond>
              </p:prevCondLst>
              <p:nextCondLst>
                <p:cond delay="0" evt="onNext">
                  <p:tgtEl>
                    <p:sldTgt/>
                  </p:tgtEl>
                </p:cond>
              </p:nextCondLst>
            </p:seq>
          </p:childTnLst>
        </p:cTn>
      </p:par>
    </p:tnLst>
  </p:timing>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a:blip r:embed="rId1"/>
          <a:stretch>
            <a:fillRect/>
          </a:stretch>
        </a:blipFill>
      </p:bgPr>
    </p:bg>
    <p:spTree>
      <p:nvGrpSpPr>
        <p:cNvPr id="1" name=""/>
        <p:cNvGrpSpPr/>
        <p:nvPr/>
      </p:nvGrpSpPr>
      <p:grpSpPr>
        <a:xfrm>
          <a:off x="0" y="0"/>
          <a:ext cx="0" cy="0"/>
          <a:chOff x="0" y="0"/>
          <a:chExt cx="0" cy="0"/>
        </a:xfrm>
      </p:grpSpPr>
      <p:sp>
        <p:nvSpPr>
          <p:cNvPr id="264" name="CustomShape 1"/>
          <p:cNvSpPr/>
          <p:nvPr/>
        </p:nvSpPr>
        <p:spPr>
          <a:xfrm>
            <a:off x="132120" y="4767120"/>
            <a:ext cx="560520" cy="237960"/>
          </a:xfrm>
          <a:prstGeom prst="rect">
            <a:avLst/>
          </a:prstGeom>
          <a:noFill/>
          <a:ln>
            <a:noFill/>
          </a:ln>
        </p:spPr>
        <p:style>
          <a:lnRef idx="0"/>
          <a:fillRef idx="0"/>
          <a:effectRef idx="0"/>
          <a:fontRef idx="minor"/>
        </p:style>
      </p:sp>
      <p:sp>
        <p:nvSpPr>
          <p:cNvPr id="265" name="CustomShape 2"/>
          <p:cNvSpPr/>
          <p:nvPr/>
        </p:nvSpPr>
        <p:spPr>
          <a:xfrm>
            <a:off x="0" y="0"/>
            <a:ext cx="9138240" cy="4359960"/>
          </a:xfrm>
          <a:prstGeom prst="rect">
            <a:avLst/>
          </a:prstGeom>
          <a:solidFill>
            <a:srgbClr val="364354">
              <a:alpha val="85000"/>
            </a:srgbClr>
          </a:solidFill>
          <a:ln w="12600">
            <a:noFill/>
          </a:ln>
        </p:spPr>
        <p:style>
          <a:lnRef idx="0"/>
          <a:fillRef idx="0"/>
          <a:effectRef idx="0"/>
          <a:fontRef idx="minor"/>
        </p:style>
      </p:sp>
      <p:sp>
        <p:nvSpPr>
          <p:cNvPr id="266" name="CustomShape 3"/>
          <p:cNvSpPr/>
          <p:nvPr/>
        </p:nvSpPr>
        <p:spPr>
          <a:xfrm>
            <a:off x="1370880" y="240840"/>
            <a:ext cx="3922560" cy="815760"/>
          </a:xfrm>
          <a:prstGeom prst="rect">
            <a:avLst/>
          </a:prstGeom>
          <a:noFill/>
          <a:ln w="12600">
            <a:noFill/>
          </a:ln>
        </p:spPr>
        <p:style>
          <a:lnRef idx="0"/>
          <a:fillRef idx="0"/>
          <a:effectRef idx="0"/>
          <a:fontRef idx="minor"/>
        </p:style>
        <p:txBody>
          <a:bodyPr lIns="45720" rIns="45720" tIns="45000" bIns="45000"/>
          <a:p>
            <a:pPr>
              <a:lnSpc>
                <a:spcPct val="100000"/>
              </a:lnSpc>
            </a:pPr>
            <a:r>
              <a:rPr b="1" lang="en-US" sz="2400" spc="-1" strike="noStrike">
                <a:solidFill>
                  <a:srgbClr val="ffffff"/>
                </a:solidFill>
                <a:uFill>
                  <a:solidFill>
                    <a:srgbClr val="ffffff"/>
                  </a:solidFill>
                </a:uFill>
                <a:latin typeface="Calibri"/>
                <a:ea typeface="Calibri"/>
              </a:rPr>
              <a:t>VOLTHA CORE </a:t>
            </a:r>
            <a:endParaRPr b="0" lang="en-US" sz="1800" spc="-1" strike="noStrike">
              <a:solidFill>
                <a:srgbClr val="000000"/>
              </a:solidFill>
              <a:uFill>
                <a:solidFill>
                  <a:srgbClr val="ffffff"/>
                </a:solidFill>
              </a:uFill>
              <a:latin typeface="Arial"/>
            </a:endParaRPr>
          </a:p>
        </p:txBody>
      </p:sp>
      <p:sp>
        <p:nvSpPr>
          <p:cNvPr id="267" name="CustomShape 4"/>
          <p:cNvSpPr/>
          <p:nvPr/>
        </p:nvSpPr>
        <p:spPr>
          <a:xfrm>
            <a:off x="304560" y="304200"/>
            <a:ext cx="852840" cy="311760"/>
          </a:xfrm>
          <a:prstGeom prst="rect">
            <a:avLst/>
          </a:prstGeom>
          <a:solidFill>
            <a:srgbClr val="ffc000"/>
          </a:solidFill>
          <a:ln w="12600">
            <a:noFill/>
          </a:ln>
        </p:spPr>
        <p:style>
          <a:lnRef idx="0"/>
          <a:fillRef idx="0"/>
          <a:effectRef idx="0"/>
          <a:fontRef idx="minor"/>
        </p:style>
      </p:sp>
    </p:spTree>
  </p:cSld>
  <p:timing>
    <p:tnLst>
      <p:par>
        <p:cTn id="33" dur="indefinite" restart="never" nodeType="tmRoot">
          <p:childTnLst>
            <p:seq>
              <p:cTn id="34" nodeType="mainSeq"/>
              <p:prevCondLst>
                <p:cond delay="0" evt="onPrev">
                  <p:tgtEl>
                    <p:sldTgt/>
                  </p:tgtEl>
                </p:cond>
              </p:prevCondLst>
              <p:nextCondLst>
                <p:cond delay="0" evt="onNext">
                  <p:tgtEl>
                    <p:sldTgt/>
                  </p:tgtEl>
                </p:cond>
              </p:nextCondLst>
            </p:seq>
          </p:childTnLst>
        </p:cTn>
      </p:par>
    </p:tnLst>
  </p:timing>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8" name="CustomShape 1"/>
          <p:cNvSpPr/>
          <p:nvPr/>
        </p:nvSpPr>
        <p:spPr>
          <a:xfrm>
            <a:off x="218880" y="607320"/>
            <a:ext cx="6578640" cy="393480"/>
          </a:xfrm>
          <a:prstGeom prst="rect">
            <a:avLst/>
          </a:prstGeom>
          <a:noFill/>
          <a:ln>
            <a:noFill/>
          </a:ln>
        </p:spPr>
        <p:style>
          <a:lnRef idx="0"/>
          <a:fillRef idx="0"/>
          <a:effectRef idx="0"/>
          <a:fontRef idx="minor"/>
        </p:style>
        <p:txBody>
          <a:bodyPr lIns="45720" rIns="45720" tIns="45000" bIns="45000"/>
          <a:p>
            <a:pPr>
              <a:lnSpc>
                <a:spcPct val="100000"/>
              </a:lnSpc>
            </a:pPr>
            <a:r>
              <a:rPr b="0" lang="en-US" sz="2000" spc="-1" strike="noStrike">
                <a:solidFill>
                  <a:srgbClr val="0e2238"/>
                </a:solidFill>
                <a:uFill>
                  <a:solidFill>
                    <a:srgbClr val="ffffff"/>
                  </a:solidFill>
                </a:uFill>
                <a:latin typeface="Nexa Bold"/>
                <a:ea typeface="Nexa Bold"/>
              </a:rPr>
              <a:t>VOL-736</a:t>
            </a:r>
            <a:endParaRPr b="0" lang="en-US" sz="1800" spc="-1" strike="noStrike">
              <a:solidFill>
                <a:srgbClr val="000000"/>
              </a:solidFill>
              <a:uFill>
                <a:solidFill>
                  <a:srgbClr val="ffffff"/>
                </a:solidFill>
              </a:uFill>
              <a:latin typeface="Arial"/>
            </a:endParaRPr>
          </a:p>
        </p:txBody>
      </p:sp>
      <p:sp>
        <p:nvSpPr>
          <p:cNvPr id="269" name="CustomShape 2"/>
          <p:cNvSpPr/>
          <p:nvPr/>
        </p:nvSpPr>
        <p:spPr>
          <a:xfrm rot="13500000">
            <a:off x="174240" y="1466280"/>
            <a:ext cx="240480" cy="216720"/>
          </a:xfrm>
          <a:custGeom>
            <a:avLst/>
            <a:gdLst/>
            <a:ahLst/>
            <a:rect l="l" t="t" r="r" b="b"/>
            <a:pathLst>
              <a:path w="21600" h="21600">
                <a:moveTo>
                  <a:pt x="0" y="0"/>
                </a:moveTo>
                <a:lnTo>
                  <a:pt x="6497" y="0"/>
                </a:lnTo>
                <a:lnTo>
                  <a:pt x="6497" y="15103"/>
                </a:lnTo>
                <a:lnTo>
                  <a:pt x="21600" y="15103"/>
                </a:lnTo>
                <a:lnTo>
                  <a:pt x="21600" y="21600"/>
                </a:lnTo>
                <a:lnTo>
                  <a:pt x="0" y="21600"/>
                </a:lnTo>
                <a:close/>
              </a:path>
            </a:pathLst>
          </a:custGeom>
          <a:solidFill>
            <a:srgbClr val="ffc000"/>
          </a:solidFill>
          <a:ln w="12600">
            <a:noFill/>
          </a:ln>
        </p:spPr>
        <p:style>
          <a:lnRef idx="0"/>
          <a:fillRef idx="0"/>
          <a:effectRef idx="0"/>
          <a:fontRef idx="minor"/>
        </p:style>
      </p:sp>
      <p:sp>
        <p:nvSpPr>
          <p:cNvPr id="270" name="CustomShape 3"/>
          <p:cNvSpPr/>
          <p:nvPr/>
        </p:nvSpPr>
        <p:spPr>
          <a:xfrm>
            <a:off x="470160" y="1362960"/>
            <a:ext cx="7758720" cy="689040"/>
          </a:xfrm>
          <a:prstGeom prst="rect">
            <a:avLst/>
          </a:prstGeom>
          <a:noFill/>
          <a:ln>
            <a:noFill/>
          </a:ln>
        </p:spPr>
        <p:style>
          <a:lnRef idx="0"/>
          <a:fillRef idx="0"/>
          <a:effectRef idx="0"/>
          <a:fontRef idx="minor"/>
        </p:style>
        <p:txBody>
          <a:bodyPr lIns="90000" rIns="90000" tIns="45000" bIns="45000"/>
          <a:p>
            <a:r>
              <a:rPr b="0" lang="en-US" sz="1400" spc="-1" strike="noStrike">
                <a:solidFill>
                  <a:srgbClr val="000000"/>
                </a:solidFill>
                <a:uFill>
                  <a:solidFill>
                    <a:srgbClr val="ffffff"/>
                  </a:solidFill>
                </a:uFill>
                <a:latin typeface="Arial"/>
                <a:ea typeface="DejaVu Sans"/>
              </a:rPr>
              <a:t>We will use Existing architecture of Flow Decomposer passing down to both OLT Adapter and ONU Adapter.  The Technology Profile Flow Table ID (range 64-255) and Meter Programming OpenFlow Messages MUST be passed unmodified down to the OLT and ONU Adapters.</a:t>
            </a:r>
            <a:endParaRPr b="0" lang="en-US" sz="1800" spc="-1" strike="noStrike">
              <a:solidFill>
                <a:srgbClr val="000000"/>
              </a:solidFill>
              <a:uFill>
                <a:solidFill>
                  <a:srgbClr val="ffffff"/>
                </a:solidFill>
              </a:uFill>
              <a:latin typeface="Arial"/>
            </a:endParaRPr>
          </a:p>
        </p:txBody>
      </p:sp>
    </p:spTree>
  </p:cSld>
  <p:timing>
    <p:tnLst>
      <p:par>
        <p:cTn id="35" dur="indefinite" restart="never" nodeType="tmRoot">
          <p:childTnLst>
            <p:seq>
              <p:cTn id="36" nodeType="mainSeq"/>
              <p:prevCondLst>
                <p:cond delay="0" evt="onPrev">
                  <p:tgtEl>
                    <p:sldTgt/>
                  </p:tgtEl>
                </p:cond>
              </p:prevCondLst>
              <p:nextCondLst>
                <p:cond delay="0" evt="onNext">
                  <p:tgtEl>
                    <p:sldTgt/>
                  </p:tgtEl>
                </p:cond>
              </p:nextCondLst>
            </p:seq>
          </p:childTnLst>
        </p:cTn>
      </p:par>
    </p:tnLst>
  </p:timing>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1" name="CustomShape 1"/>
          <p:cNvSpPr/>
          <p:nvPr/>
        </p:nvSpPr>
        <p:spPr>
          <a:xfrm>
            <a:off x="218880" y="427320"/>
            <a:ext cx="6578640" cy="393480"/>
          </a:xfrm>
          <a:prstGeom prst="rect">
            <a:avLst/>
          </a:prstGeom>
          <a:noFill/>
          <a:ln>
            <a:noFill/>
          </a:ln>
        </p:spPr>
        <p:style>
          <a:lnRef idx="0"/>
          <a:fillRef idx="0"/>
          <a:effectRef idx="0"/>
          <a:fontRef idx="minor"/>
        </p:style>
        <p:txBody>
          <a:bodyPr lIns="45720" rIns="45720" tIns="45000" bIns="45000"/>
          <a:p>
            <a:pPr>
              <a:lnSpc>
                <a:spcPct val="100000"/>
              </a:lnSpc>
            </a:pPr>
            <a:r>
              <a:rPr b="0" lang="en-US" sz="2000" spc="-1" strike="noStrike">
                <a:solidFill>
                  <a:srgbClr val="0e2238"/>
                </a:solidFill>
                <a:uFill>
                  <a:solidFill>
                    <a:srgbClr val="ffffff"/>
                  </a:solidFill>
                </a:uFill>
                <a:latin typeface="Nexa Bold"/>
                <a:ea typeface="Nexa Bold"/>
              </a:rPr>
              <a:t>VOLTHA CORE FLOW (i.e. Flow Addition)</a:t>
            </a:r>
            <a:endParaRPr b="0" lang="en-US" sz="1800" spc="-1" strike="noStrike">
              <a:solidFill>
                <a:srgbClr val="000000"/>
              </a:solidFill>
              <a:uFill>
                <a:solidFill>
                  <a:srgbClr val="ffffff"/>
                </a:solidFill>
              </a:uFill>
              <a:latin typeface="Arial"/>
            </a:endParaRPr>
          </a:p>
        </p:txBody>
      </p:sp>
      <p:pic>
        <p:nvPicPr>
          <p:cNvPr id="272" name="" descr=""/>
          <p:cNvPicPr/>
          <p:nvPr/>
        </p:nvPicPr>
        <p:blipFill>
          <a:blip r:embed="rId1"/>
          <a:stretch/>
        </p:blipFill>
        <p:spPr>
          <a:xfrm>
            <a:off x="218880" y="842400"/>
            <a:ext cx="8380080" cy="3748320"/>
          </a:xfrm>
          <a:prstGeom prst="rect">
            <a:avLst/>
          </a:prstGeom>
          <a:ln>
            <a:noFill/>
          </a:ln>
        </p:spPr>
      </p:pic>
    </p:spTree>
  </p:cSld>
  <p:timing>
    <p:tnLst>
      <p:par>
        <p:cTn id="37" dur="indefinite" restart="never" nodeType="tmRoot">
          <p:childTnLst>
            <p:seq>
              <p:cTn id="38" nodeType="mainSeq"/>
              <p:prevCondLst>
                <p:cond delay="0" evt="onPrev">
                  <p:tgtEl>
                    <p:sldTgt/>
                  </p:tgtEl>
                </p:cond>
              </p:prevCondLst>
              <p:nextCondLst>
                <p:cond delay="0" evt="onNext">
                  <p:tgtEl>
                    <p:sldTgt/>
                  </p:tgtEl>
                </p:cond>
              </p:nextCondLst>
            </p:seq>
          </p:childTnLst>
        </p:cTn>
      </p:par>
    </p:tnLst>
  </p:timing>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8" name="CustomShape 1"/>
          <p:cNvSpPr/>
          <p:nvPr/>
        </p:nvSpPr>
        <p:spPr>
          <a:xfrm>
            <a:off x="883800" y="1980000"/>
            <a:ext cx="1650240" cy="360720"/>
          </a:xfrm>
          <a:prstGeom prst="rect">
            <a:avLst/>
          </a:prstGeom>
          <a:noFill/>
          <a:ln w="12600">
            <a:noFill/>
          </a:ln>
        </p:spPr>
        <p:style>
          <a:lnRef idx="0"/>
          <a:fillRef idx="0"/>
          <a:effectRef idx="0"/>
          <a:fontRef idx="minor"/>
        </p:style>
        <p:txBody>
          <a:bodyPr lIns="45720" rIns="45720" tIns="45000" bIns="45000"/>
          <a:p>
            <a:pPr>
              <a:lnSpc>
                <a:spcPct val="100000"/>
              </a:lnSpc>
            </a:pPr>
            <a:r>
              <a:rPr b="0" lang="en-US" sz="1800" spc="-1" strike="noStrike">
                <a:solidFill>
                  <a:srgbClr val="0e2238"/>
                </a:solidFill>
                <a:uFill>
                  <a:solidFill>
                    <a:srgbClr val="ffffff"/>
                  </a:solidFill>
                </a:uFill>
                <a:latin typeface="Nexa Bold"/>
                <a:ea typeface="Nexa Bold"/>
              </a:rPr>
              <a:t>VOLTHA OfAgent</a:t>
            </a:r>
            <a:endParaRPr b="0" lang="en-US" sz="1800" spc="-1" strike="noStrike">
              <a:solidFill>
                <a:srgbClr val="000000"/>
              </a:solidFill>
              <a:uFill>
                <a:solidFill>
                  <a:srgbClr val="ffffff"/>
                </a:solidFill>
              </a:uFill>
              <a:latin typeface="Arial"/>
            </a:endParaRPr>
          </a:p>
        </p:txBody>
      </p:sp>
      <p:sp>
        <p:nvSpPr>
          <p:cNvPr id="179" name="CustomShape 2"/>
          <p:cNvSpPr/>
          <p:nvPr/>
        </p:nvSpPr>
        <p:spPr>
          <a:xfrm>
            <a:off x="182880" y="515520"/>
            <a:ext cx="3469320" cy="393480"/>
          </a:xfrm>
          <a:prstGeom prst="rect">
            <a:avLst/>
          </a:prstGeom>
          <a:noFill/>
          <a:ln>
            <a:noFill/>
          </a:ln>
        </p:spPr>
        <p:style>
          <a:lnRef idx="0"/>
          <a:fillRef idx="0"/>
          <a:effectRef idx="0"/>
          <a:fontRef idx="minor"/>
        </p:style>
        <p:txBody>
          <a:bodyPr lIns="45720" rIns="45720" tIns="45000" bIns="45000"/>
          <a:p>
            <a:pPr>
              <a:lnSpc>
                <a:spcPct val="100000"/>
              </a:lnSpc>
            </a:pPr>
            <a:r>
              <a:rPr b="0" lang="en-US" sz="2000" spc="-1" strike="noStrike">
                <a:solidFill>
                  <a:srgbClr val="0e2238"/>
                </a:solidFill>
                <a:uFill>
                  <a:solidFill>
                    <a:srgbClr val="ffffff"/>
                  </a:solidFill>
                </a:uFill>
                <a:latin typeface="Nexa Bold"/>
                <a:ea typeface="Nexa Bold"/>
              </a:rPr>
              <a:t>Modules</a:t>
            </a:r>
            <a:endParaRPr b="0" lang="en-US" sz="1800" spc="-1" strike="noStrike">
              <a:solidFill>
                <a:srgbClr val="000000"/>
              </a:solidFill>
              <a:uFill>
                <a:solidFill>
                  <a:srgbClr val="ffffff"/>
                </a:solidFill>
              </a:uFill>
              <a:latin typeface="Arial"/>
            </a:endParaRPr>
          </a:p>
        </p:txBody>
      </p:sp>
      <p:sp>
        <p:nvSpPr>
          <p:cNvPr id="180" name="CustomShape 3"/>
          <p:cNvSpPr/>
          <p:nvPr/>
        </p:nvSpPr>
        <p:spPr>
          <a:xfrm rot="13500000">
            <a:off x="468000" y="1242360"/>
            <a:ext cx="240480" cy="216720"/>
          </a:xfrm>
          <a:custGeom>
            <a:avLst/>
            <a:gdLst/>
            <a:ahLst/>
            <a:rect l="l" t="t" r="r" b="b"/>
            <a:pathLst>
              <a:path w="21600" h="21600">
                <a:moveTo>
                  <a:pt x="0" y="0"/>
                </a:moveTo>
                <a:lnTo>
                  <a:pt x="6497" y="0"/>
                </a:lnTo>
                <a:lnTo>
                  <a:pt x="6497" y="15103"/>
                </a:lnTo>
                <a:lnTo>
                  <a:pt x="21600" y="15103"/>
                </a:lnTo>
                <a:lnTo>
                  <a:pt x="21600" y="21600"/>
                </a:lnTo>
                <a:lnTo>
                  <a:pt x="0" y="21600"/>
                </a:lnTo>
                <a:close/>
              </a:path>
            </a:pathLst>
          </a:custGeom>
          <a:solidFill>
            <a:srgbClr val="ffc000"/>
          </a:solidFill>
          <a:ln w="12600">
            <a:noFill/>
          </a:ln>
        </p:spPr>
        <p:style>
          <a:lnRef idx="0"/>
          <a:fillRef idx="0"/>
          <a:effectRef idx="0"/>
          <a:fontRef idx="minor"/>
        </p:style>
      </p:sp>
      <p:sp>
        <p:nvSpPr>
          <p:cNvPr id="181" name="CustomShape 4"/>
          <p:cNvSpPr/>
          <p:nvPr/>
        </p:nvSpPr>
        <p:spPr>
          <a:xfrm>
            <a:off x="856800" y="1023120"/>
            <a:ext cx="2007360" cy="35928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e2238"/>
                </a:solidFill>
                <a:uFill>
                  <a:solidFill>
                    <a:srgbClr val="ffffff"/>
                  </a:solidFill>
                </a:uFill>
                <a:latin typeface="Nexa Bold"/>
                <a:ea typeface="Nexa Bold"/>
              </a:rPr>
              <a:t>ONOS Applications</a:t>
            </a:r>
            <a:endParaRPr b="0" lang="en-US" sz="1800" spc="-1" strike="noStrike">
              <a:solidFill>
                <a:srgbClr val="000000"/>
              </a:solidFill>
              <a:uFill>
                <a:solidFill>
                  <a:srgbClr val="ffffff"/>
                </a:solidFill>
              </a:uFill>
              <a:latin typeface="Arial"/>
            </a:endParaRPr>
          </a:p>
        </p:txBody>
      </p:sp>
      <p:sp>
        <p:nvSpPr>
          <p:cNvPr id="182" name="CustomShape 5"/>
          <p:cNvSpPr/>
          <p:nvPr/>
        </p:nvSpPr>
        <p:spPr>
          <a:xfrm rot="13500000">
            <a:off x="468000" y="2167920"/>
            <a:ext cx="240480" cy="216720"/>
          </a:xfrm>
          <a:custGeom>
            <a:avLst/>
            <a:gdLst/>
            <a:ahLst/>
            <a:rect l="l" t="t" r="r" b="b"/>
            <a:pathLst>
              <a:path w="21600" h="21600">
                <a:moveTo>
                  <a:pt x="0" y="0"/>
                </a:moveTo>
                <a:lnTo>
                  <a:pt x="6497" y="0"/>
                </a:lnTo>
                <a:lnTo>
                  <a:pt x="6497" y="15103"/>
                </a:lnTo>
                <a:lnTo>
                  <a:pt x="21600" y="15103"/>
                </a:lnTo>
                <a:lnTo>
                  <a:pt x="21600" y="21600"/>
                </a:lnTo>
                <a:lnTo>
                  <a:pt x="0" y="21600"/>
                </a:lnTo>
                <a:close/>
              </a:path>
            </a:pathLst>
          </a:custGeom>
          <a:solidFill>
            <a:srgbClr val="ffc000"/>
          </a:solidFill>
          <a:ln w="12600">
            <a:noFill/>
          </a:ln>
        </p:spPr>
        <p:style>
          <a:lnRef idx="0"/>
          <a:fillRef idx="0"/>
          <a:effectRef idx="0"/>
          <a:fontRef idx="minor"/>
        </p:style>
      </p:sp>
      <p:sp>
        <p:nvSpPr>
          <p:cNvPr id="183" name="CustomShape 6"/>
          <p:cNvSpPr/>
          <p:nvPr/>
        </p:nvSpPr>
        <p:spPr>
          <a:xfrm rot="13500000">
            <a:off x="2848680" y="1225440"/>
            <a:ext cx="240480" cy="275040"/>
          </a:xfrm>
          <a:custGeom>
            <a:avLst/>
            <a:gdLst/>
            <a:ahLst/>
            <a:rect l="l" t="t" r="r" b="b"/>
            <a:pathLst>
              <a:path w="21600" h="21600">
                <a:moveTo>
                  <a:pt x="0" y="0"/>
                </a:moveTo>
                <a:lnTo>
                  <a:pt x="6497" y="0"/>
                </a:lnTo>
                <a:lnTo>
                  <a:pt x="6497" y="15103"/>
                </a:lnTo>
                <a:lnTo>
                  <a:pt x="21600" y="15103"/>
                </a:lnTo>
                <a:lnTo>
                  <a:pt x="21600" y="21600"/>
                </a:lnTo>
                <a:lnTo>
                  <a:pt x="0" y="21600"/>
                </a:lnTo>
                <a:close/>
              </a:path>
            </a:pathLst>
          </a:custGeom>
          <a:solidFill>
            <a:srgbClr val="ffc000"/>
          </a:solidFill>
          <a:ln w="12600">
            <a:noFill/>
          </a:ln>
        </p:spPr>
        <p:style>
          <a:lnRef idx="0"/>
          <a:fillRef idx="0"/>
          <a:effectRef idx="0"/>
          <a:fontRef idx="minor"/>
        </p:style>
      </p:sp>
      <p:sp>
        <p:nvSpPr>
          <p:cNvPr id="184" name="CustomShape 7"/>
          <p:cNvSpPr/>
          <p:nvPr/>
        </p:nvSpPr>
        <p:spPr>
          <a:xfrm>
            <a:off x="3324240" y="1216440"/>
            <a:ext cx="2618280" cy="511200"/>
          </a:xfrm>
          <a:prstGeom prst="rect">
            <a:avLst/>
          </a:prstGeom>
          <a:noFill/>
          <a:ln>
            <a:noFill/>
          </a:ln>
        </p:spPr>
        <p:style>
          <a:lnRef idx="0"/>
          <a:fillRef idx="0"/>
          <a:effectRef idx="0"/>
          <a:fontRef idx="minor"/>
        </p:style>
        <p:txBody>
          <a:bodyPr lIns="90000" rIns="90000" tIns="45000" bIns="45000"/>
          <a:p>
            <a:pPr>
              <a:lnSpc>
                <a:spcPct val="100000"/>
              </a:lnSpc>
            </a:pPr>
            <a:r>
              <a:rPr b="0" lang="en-US" sz="1400" spc="-1" strike="noStrike">
                <a:solidFill>
                  <a:srgbClr val="0e2238"/>
                </a:solidFill>
                <a:uFill>
                  <a:solidFill>
                    <a:srgbClr val="ffffff"/>
                  </a:solidFill>
                </a:uFill>
                <a:latin typeface="Nexa Bold"/>
                <a:ea typeface="Nexa Bold"/>
              </a:rPr>
              <a:t>AAA, SADIS, vOLT</a:t>
            </a:r>
            <a:endParaRPr b="0" lang="en-US" sz="1800" spc="-1" strike="noStrike">
              <a:solidFill>
                <a:srgbClr val="000000"/>
              </a:solidFill>
              <a:uFill>
                <a:solidFill>
                  <a:srgbClr val="ffffff"/>
                </a:solidFill>
              </a:uFill>
              <a:latin typeface="Arial"/>
            </a:endParaRPr>
          </a:p>
        </p:txBody>
      </p:sp>
      <p:sp>
        <p:nvSpPr>
          <p:cNvPr id="185" name="CustomShape 8"/>
          <p:cNvSpPr/>
          <p:nvPr/>
        </p:nvSpPr>
        <p:spPr>
          <a:xfrm rot="13500000">
            <a:off x="3014280" y="1231200"/>
            <a:ext cx="240480" cy="275040"/>
          </a:xfrm>
          <a:custGeom>
            <a:avLst/>
            <a:gdLst/>
            <a:ahLst/>
            <a:rect l="l" t="t" r="r" b="b"/>
            <a:pathLst>
              <a:path w="21600" h="21600">
                <a:moveTo>
                  <a:pt x="0" y="0"/>
                </a:moveTo>
                <a:lnTo>
                  <a:pt x="6497" y="0"/>
                </a:lnTo>
                <a:lnTo>
                  <a:pt x="6497" y="15103"/>
                </a:lnTo>
                <a:lnTo>
                  <a:pt x="21600" y="15103"/>
                </a:lnTo>
                <a:lnTo>
                  <a:pt x="21600" y="21600"/>
                </a:lnTo>
                <a:lnTo>
                  <a:pt x="0" y="21600"/>
                </a:lnTo>
                <a:close/>
              </a:path>
            </a:pathLst>
          </a:custGeom>
          <a:solidFill>
            <a:srgbClr val="ffc000"/>
          </a:solidFill>
          <a:ln w="12600">
            <a:noFill/>
          </a:ln>
        </p:spPr>
        <p:style>
          <a:lnRef idx="0"/>
          <a:fillRef idx="0"/>
          <a:effectRef idx="0"/>
          <a:fontRef idx="minor"/>
        </p:style>
      </p:sp>
      <p:sp>
        <p:nvSpPr>
          <p:cNvPr id="186" name="CustomShape 9"/>
          <p:cNvSpPr/>
          <p:nvPr/>
        </p:nvSpPr>
        <p:spPr>
          <a:xfrm rot="13500000">
            <a:off x="2848680" y="2169360"/>
            <a:ext cx="240480" cy="275040"/>
          </a:xfrm>
          <a:custGeom>
            <a:avLst/>
            <a:gdLst/>
            <a:ahLst/>
            <a:rect l="l" t="t" r="r" b="b"/>
            <a:pathLst>
              <a:path w="21600" h="21600">
                <a:moveTo>
                  <a:pt x="0" y="0"/>
                </a:moveTo>
                <a:lnTo>
                  <a:pt x="6497" y="0"/>
                </a:lnTo>
                <a:lnTo>
                  <a:pt x="6497" y="15103"/>
                </a:lnTo>
                <a:lnTo>
                  <a:pt x="21600" y="15103"/>
                </a:lnTo>
                <a:lnTo>
                  <a:pt x="21600" y="21600"/>
                </a:lnTo>
                <a:lnTo>
                  <a:pt x="0" y="21600"/>
                </a:lnTo>
                <a:close/>
              </a:path>
            </a:pathLst>
          </a:custGeom>
          <a:solidFill>
            <a:srgbClr val="ffc000"/>
          </a:solidFill>
          <a:ln w="12600">
            <a:noFill/>
          </a:ln>
        </p:spPr>
        <p:style>
          <a:lnRef idx="0"/>
          <a:fillRef idx="0"/>
          <a:effectRef idx="0"/>
          <a:fontRef idx="minor"/>
        </p:style>
      </p:sp>
      <p:sp>
        <p:nvSpPr>
          <p:cNvPr id="187" name="CustomShape 10"/>
          <p:cNvSpPr/>
          <p:nvPr/>
        </p:nvSpPr>
        <p:spPr>
          <a:xfrm>
            <a:off x="3323880" y="2072160"/>
            <a:ext cx="1978560" cy="506520"/>
          </a:xfrm>
          <a:prstGeom prst="rect">
            <a:avLst/>
          </a:prstGeom>
          <a:noFill/>
          <a:ln>
            <a:noFill/>
          </a:ln>
        </p:spPr>
        <p:style>
          <a:lnRef idx="0"/>
          <a:fillRef idx="0"/>
          <a:effectRef idx="0"/>
          <a:fontRef idx="minor"/>
        </p:style>
        <p:txBody>
          <a:bodyPr lIns="90000" rIns="90000" tIns="45000" bIns="45000"/>
          <a:p>
            <a:pPr>
              <a:lnSpc>
                <a:spcPct val="100000"/>
              </a:lnSpc>
            </a:pPr>
            <a:r>
              <a:rPr b="0" lang="en-US" sz="1400" spc="-1" strike="noStrike">
                <a:solidFill>
                  <a:srgbClr val="0e2238"/>
                </a:solidFill>
                <a:uFill>
                  <a:solidFill>
                    <a:srgbClr val="ffffff"/>
                  </a:solidFill>
                </a:uFill>
                <a:latin typeface="Nexa Bold"/>
                <a:ea typeface="Nexa Bold"/>
              </a:rPr>
              <a:t>Meter Table and Specific Table Id Support</a:t>
            </a:r>
            <a:endParaRPr b="0" lang="en-US" sz="1800" spc="-1" strike="noStrike">
              <a:solidFill>
                <a:srgbClr val="000000"/>
              </a:solidFill>
              <a:uFill>
                <a:solidFill>
                  <a:srgbClr val="ffffff"/>
                </a:solidFill>
              </a:uFill>
              <a:latin typeface="Arial"/>
            </a:endParaRPr>
          </a:p>
          <a:p>
            <a:pPr>
              <a:lnSpc>
                <a:spcPct val="100000"/>
              </a:lnSpc>
            </a:pPr>
            <a:endParaRPr b="0" lang="en-US" sz="1800" spc="-1" strike="noStrike">
              <a:solidFill>
                <a:srgbClr val="000000"/>
              </a:solidFill>
              <a:uFill>
                <a:solidFill>
                  <a:srgbClr val="ffffff"/>
                </a:solidFill>
              </a:uFill>
              <a:latin typeface="Arial"/>
            </a:endParaRPr>
          </a:p>
        </p:txBody>
      </p:sp>
      <p:sp>
        <p:nvSpPr>
          <p:cNvPr id="188" name="CustomShape 11"/>
          <p:cNvSpPr/>
          <p:nvPr/>
        </p:nvSpPr>
        <p:spPr>
          <a:xfrm rot="13500000">
            <a:off x="3014280" y="2175120"/>
            <a:ext cx="240480" cy="275040"/>
          </a:xfrm>
          <a:custGeom>
            <a:avLst/>
            <a:gdLst/>
            <a:ahLst/>
            <a:rect l="l" t="t" r="r" b="b"/>
            <a:pathLst>
              <a:path w="21600" h="21600">
                <a:moveTo>
                  <a:pt x="0" y="0"/>
                </a:moveTo>
                <a:lnTo>
                  <a:pt x="6497" y="0"/>
                </a:lnTo>
                <a:lnTo>
                  <a:pt x="6497" y="15103"/>
                </a:lnTo>
                <a:lnTo>
                  <a:pt x="21600" y="15103"/>
                </a:lnTo>
                <a:lnTo>
                  <a:pt x="21600" y="21600"/>
                </a:lnTo>
                <a:lnTo>
                  <a:pt x="0" y="21600"/>
                </a:lnTo>
                <a:close/>
              </a:path>
            </a:pathLst>
          </a:custGeom>
          <a:solidFill>
            <a:srgbClr val="ffc000"/>
          </a:solidFill>
          <a:ln w="12600">
            <a:noFill/>
          </a:ln>
        </p:spPr>
        <p:style>
          <a:lnRef idx="0"/>
          <a:fillRef idx="0"/>
          <a:effectRef idx="0"/>
          <a:fontRef idx="minor"/>
        </p:style>
      </p:sp>
      <p:sp>
        <p:nvSpPr>
          <p:cNvPr id="189" name="CustomShape 12"/>
          <p:cNvSpPr/>
          <p:nvPr/>
        </p:nvSpPr>
        <p:spPr>
          <a:xfrm>
            <a:off x="904680" y="2970360"/>
            <a:ext cx="1650240" cy="360720"/>
          </a:xfrm>
          <a:prstGeom prst="rect">
            <a:avLst/>
          </a:prstGeom>
          <a:noFill/>
          <a:ln w="12600">
            <a:noFill/>
          </a:ln>
        </p:spPr>
        <p:style>
          <a:lnRef idx="0"/>
          <a:fillRef idx="0"/>
          <a:effectRef idx="0"/>
          <a:fontRef idx="minor"/>
        </p:style>
        <p:txBody>
          <a:bodyPr lIns="45720" rIns="45720" tIns="45000" bIns="45000"/>
          <a:p>
            <a:pPr>
              <a:lnSpc>
                <a:spcPct val="100000"/>
              </a:lnSpc>
            </a:pPr>
            <a:r>
              <a:rPr b="0" lang="en-US" sz="1800" spc="-1" strike="noStrike">
                <a:solidFill>
                  <a:srgbClr val="0e2238"/>
                </a:solidFill>
                <a:uFill>
                  <a:solidFill>
                    <a:srgbClr val="ffffff"/>
                  </a:solidFill>
                </a:uFill>
                <a:latin typeface="Nexa Bold"/>
                <a:ea typeface="Nexa Bold"/>
              </a:rPr>
              <a:t>VOLTHA Core </a:t>
            </a:r>
            <a:endParaRPr b="0" lang="en-US" sz="1800" spc="-1" strike="noStrike">
              <a:solidFill>
                <a:srgbClr val="000000"/>
              </a:solidFill>
              <a:uFill>
                <a:solidFill>
                  <a:srgbClr val="ffffff"/>
                </a:solidFill>
              </a:uFill>
              <a:latin typeface="Arial"/>
            </a:endParaRPr>
          </a:p>
        </p:txBody>
      </p:sp>
      <p:sp>
        <p:nvSpPr>
          <p:cNvPr id="190" name="CustomShape 13"/>
          <p:cNvSpPr/>
          <p:nvPr/>
        </p:nvSpPr>
        <p:spPr>
          <a:xfrm rot="13500000">
            <a:off x="468000" y="3059640"/>
            <a:ext cx="240480" cy="216720"/>
          </a:xfrm>
          <a:custGeom>
            <a:avLst/>
            <a:gdLst/>
            <a:ahLst/>
            <a:rect l="l" t="t" r="r" b="b"/>
            <a:pathLst>
              <a:path w="21600" h="21600">
                <a:moveTo>
                  <a:pt x="0" y="0"/>
                </a:moveTo>
                <a:lnTo>
                  <a:pt x="6497" y="0"/>
                </a:lnTo>
                <a:lnTo>
                  <a:pt x="6497" y="15103"/>
                </a:lnTo>
                <a:lnTo>
                  <a:pt x="21600" y="15103"/>
                </a:lnTo>
                <a:lnTo>
                  <a:pt x="21600" y="21600"/>
                </a:lnTo>
                <a:lnTo>
                  <a:pt x="0" y="21600"/>
                </a:lnTo>
                <a:close/>
              </a:path>
            </a:pathLst>
          </a:custGeom>
          <a:solidFill>
            <a:srgbClr val="ffc000"/>
          </a:solidFill>
          <a:ln w="12600">
            <a:noFill/>
          </a:ln>
        </p:spPr>
        <p:style>
          <a:lnRef idx="0"/>
          <a:fillRef idx="0"/>
          <a:effectRef idx="0"/>
          <a:fontRef idx="minor"/>
        </p:style>
      </p:sp>
      <p:sp>
        <p:nvSpPr>
          <p:cNvPr id="191" name="CustomShape 14"/>
          <p:cNvSpPr/>
          <p:nvPr/>
        </p:nvSpPr>
        <p:spPr>
          <a:xfrm rot="13500000">
            <a:off x="2848680" y="3061080"/>
            <a:ext cx="240480" cy="275040"/>
          </a:xfrm>
          <a:custGeom>
            <a:avLst/>
            <a:gdLst/>
            <a:ahLst/>
            <a:rect l="l" t="t" r="r" b="b"/>
            <a:pathLst>
              <a:path w="21600" h="21600">
                <a:moveTo>
                  <a:pt x="0" y="0"/>
                </a:moveTo>
                <a:lnTo>
                  <a:pt x="6497" y="0"/>
                </a:lnTo>
                <a:lnTo>
                  <a:pt x="6497" y="15103"/>
                </a:lnTo>
                <a:lnTo>
                  <a:pt x="21600" y="15103"/>
                </a:lnTo>
                <a:lnTo>
                  <a:pt x="21600" y="21600"/>
                </a:lnTo>
                <a:lnTo>
                  <a:pt x="0" y="21600"/>
                </a:lnTo>
                <a:close/>
              </a:path>
            </a:pathLst>
          </a:custGeom>
          <a:solidFill>
            <a:srgbClr val="ffc000"/>
          </a:solidFill>
          <a:ln w="12600">
            <a:noFill/>
          </a:ln>
        </p:spPr>
        <p:style>
          <a:lnRef idx="0"/>
          <a:fillRef idx="0"/>
          <a:effectRef idx="0"/>
          <a:fontRef idx="minor"/>
        </p:style>
      </p:sp>
      <p:sp>
        <p:nvSpPr>
          <p:cNvPr id="192" name="CustomShape 15"/>
          <p:cNvSpPr/>
          <p:nvPr/>
        </p:nvSpPr>
        <p:spPr>
          <a:xfrm>
            <a:off x="3323880" y="3049560"/>
            <a:ext cx="5636520" cy="332640"/>
          </a:xfrm>
          <a:prstGeom prst="rect">
            <a:avLst/>
          </a:prstGeom>
          <a:noFill/>
          <a:ln>
            <a:noFill/>
          </a:ln>
        </p:spPr>
        <p:style>
          <a:lnRef idx="0"/>
          <a:fillRef idx="0"/>
          <a:effectRef idx="0"/>
          <a:fontRef idx="minor"/>
        </p:style>
        <p:txBody>
          <a:bodyPr lIns="90000" rIns="90000" tIns="45000" bIns="45000"/>
          <a:p>
            <a:pPr>
              <a:lnSpc>
                <a:spcPct val="100000"/>
              </a:lnSpc>
            </a:pPr>
            <a:r>
              <a:rPr b="0" lang="en-US" sz="1400" spc="-1" strike="noStrike">
                <a:solidFill>
                  <a:srgbClr val="0e2238"/>
                </a:solidFill>
                <a:uFill>
                  <a:solidFill>
                    <a:srgbClr val="ffffff"/>
                  </a:solidFill>
                </a:uFill>
                <a:latin typeface="Nexa Bold"/>
                <a:ea typeface="Nexa Bold"/>
              </a:rPr>
              <a:t>Local_Handler, Logical_Device_Agent Update</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Flow_Decomposer Update</a:t>
            </a:r>
            <a:endParaRPr b="0" lang="en-US" sz="1800" spc="-1" strike="noStrike">
              <a:solidFill>
                <a:srgbClr val="000000"/>
              </a:solidFill>
              <a:uFill>
                <a:solidFill>
                  <a:srgbClr val="ffffff"/>
                </a:solidFill>
              </a:uFill>
              <a:latin typeface="Arial"/>
            </a:endParaRPr>
          </a:p>
        </p:txBody>
      </p:sp>
      <p:sp>
        <p:nvSpPr>
          <p:cNvPr id="193" name="CustomShape 16"/>
          <p:cNvSpPr/>
          <p:nvPr/>
        </p:nvSpPr>
        <p:spPr>
          <a:xfrm rot="13500000">
            <a:off x="3014280" y="3066840"/>
            <a:ext cx="240480" cy="275040"/>
          </a:xfrm>
          <a:custGeom>
            <a:avLst/>
            <a:gdLst/>
            <a:ahLst/>
            <a:rect l="l" t="t" r="r" b="b"/>
            <a:pathLst>
              <a:path w="21600" h="21600">
                <a:moveTo>
                  <a:pt x="0" y="0"/>
                </a:moveTo>
                <a:lnTo>
                  <a:pt x="6497" y="0"/>
                </a:lnTo>
                <a:lnTo>
                  <a:pt x="6497" y="15103"/>
                </a:lnTo>
                <a:lnTo>
                  <a:pt x="21600" y="15103"/>
                </a:lnTo>
                <a:lnTo>
                  <a:pt x="21600" y="21600"/>
                </a:lnTo>
                <a:lnTo>
                  <a:pt x="0" y="21600"/>
                </a:lnTo>
                <a:close/>
              </a:path>
            </a:pathLst>
          </a:custGeom>
          <a:solidFill>
            <a:srgbClr val="ffc000"/>
          </a:solidFill>
          <a:ln w="12600">
            <a:noFill/>
          </a:ln>
        </p:spPr>
        <p:style>
          <a:lnRef idx="0"/>
          <a:fillRef idx="0"/>
          <a:effectRef idx="0"/>
          <a:fontRef idx="minor"/>
        </p:style>
      </p:sp>
      <p:sp>
        <p:nvSpPr>
          <p:cNvPr id="194" name="CustomShape 17"/>
          <p:cNvSpPr/>
          <p:nvPr/>
        </p:nvSpPr>
        <p:spPr>
          <a:xfrm rot="13500000">
            <a:off x="486000" y="3779640"/>
            <a:ext cx="240480" cy="216720"/>
          </a:xfrm>
          <a:custGeom>
            <a:avLst/>
            <a:gdLst/>
            <a:ahLst/>
            <a:rect l="l" t="t" r="r" b="b"/>
            <a:pathLst>
              <a:path w="21600" h="21600">
                <a:moveTo>
                  <a:pt x="0" y="0"/>
                </a:moveTo>
                <a:lnTo>
                  <a:pt x="6497" y="0"/>
                </a:lnTo>
                <a:lnTo>
                  <a:pt x="6497" y="15103"/>
                </a:lnTo>
                <a:lnTo>
                  <a:pt x="21600" y="15103"/>
                </a:lnTo>
                <a:lnTo>
                  <a:pt x="21600" y="21600"/>
                </a:lnTo>
                <a:lnTo>
                  <a:pt x="0" y="21600"/>
                </a:lnTo>
                <a:close/>
              </a:path>
            </a:pathLst>
          </a:custGeom>
          <a:solidFill>
            <a:srgbClr val="ffc000"/>
          </a:solidFill>
          <a:ln w="12600">
            <a:noFill/>
          </a:ln>
        </p:spPr>
        <p:style>
          <a:lnRef idx="0"/>
          <a:fillRef idx="0"/>
          <a:effectRef idx="0"/>
          <a:fontRef idx="minor"/>
        </p:style>
      </p:sp>
      <p:sp>
        <p:nvSpPr>
          <p:cNvPr id="195" name="CustomShape 18"/>
          <p:cNvSpPr/>
          <p:nvPr/>
        </p:nvSpPr>
        <p:spPr>
          <a:xfrm>
            <a:off x="904680" y="3690360"/>
            <a:ext cx="1650240" cy="360720"/>
          </a:xfrm>
          <a:prstGeom prst="rect">
            <a:avLst/>
          </a:prstGeom>
          <a:noFill/>
          <a:ln w="12600">
            <a:noFill/>
          </a:ln>
        </p:spPr>
        <p:style>
          <a:lnRef idx="0"/>
          <a:fillRef idx="0"/>
          <a:effectRef idx="0"/>
          <a:fontRef idx="minor"/>
        </p:style>
        <p:txBody>
          <a:bodyPr lIns="45720" rIns="45720" tIns="45000" bIns="45000"/>
          <a:p>
            <a:pPr>
              <a:lnSpc>
                <a:spcPct val="100000"/>
              </a:lnSpc>
            </a:pPr>
            <a:r>
              <a:rPr b="0" lang="en-US" sz="1800" spc="-1" strike="noStrike">
                <a:solidFill>
                  <a:srgbClr val="0e2238"/>
                </a:solidFill>
                <a:uFill>
                  <a:solidFill>
                    <a:srgbClr val="ffffff"/>
                  </a:solidFill>
                </a:uFill>
                <a:latin typeface="Nexa Bold"/>
                <a:ea typeface="Nexa Bold"/>
              </a:rPr>
              <a:t>VOLTHA Adapters </a:t>
            </a:r>
            <a:endParaRPr b="0" lang="en-US" sz="1800" spc="-1" strike="noStrike">
              <a:solidFill>
                <a:srgbClr val="000000"/>
              </a:solidFill>
              <a:uFill>
                <a:solidFill>
                  <a:srgbClr val="ffffff"/>
                </a:solidFill>
              </a:uFill>
              <a:latin typeface="Arial"/>
            </a:endParaRPr>
          </a:p>
        </p:txBody>
      </p:sp>
      <p:sp>
        <p:nvSpPr>
          <p:cNvPr id="196" name="CustomShape 19"/>
          <p:cNvSpPr/>
          <p:nvPr/>
        </p:nvSpPr>
        <p:spPr>
          <a:xfrm rot="13500000">
            <a:off x="2872800" y="3781080"/>
            <a:ext cx="240480" cy="275040"/>
          </a:xfrm>
          <a:custGeom>
            <a:avLst/>
            <a:gdLst/>
            <a:ahLst/>
            <a:rect l="l" t="t" r="r" b="b"/>
            <a:pathLst>
              <a:path w="21600" h="21600">
                <a:moveTo>
                  <a:pt x="0" y="0"/>
                </a:moveTo>
                <a:lnTo>
                  <a:pt x="6497" y="0"/>
                </a:lnTo>
                <a:lnTo>
                  <a:pt x="6497" y="15103"/>
                </a:lnTo>
                <a:lnTo>
                  <a:pt x="21600" y="15103"/>
                </a:lnTo>
                <a:lnTo>
                  <a:pt x="21600" y="21600"/>
                </a:lnTo>
                <a:lnTo>
                  <a:pt x="0" y="21600"/>
                </a:lnTo>
                <a:close/>
              </a:path>
            </a:pathLst>
          </a:custGeom>
          <a:solidFill>
            <a:srgbClr val="ffc000"/>
          </a:solidFill>
          <a:ln w="12600">
            <a:noFill/>
          </a:ln>
        </p:spPr>
        <p:style>
          <a:lnRef idx="0"/>
          <a:fillRef idx="0"/>
          <a:effectRef idx="0"/>
          <a:fontRef idx="minor"/>
        </p:style>
      </p:sp>
      <p:sp>
        <p:nvSpPr>
          <p:cNvPr id="197" name="CustomShape 20"/>
          <p:cNvSpPr/>
          <p:nvPr/>
        </p:nvSpPr>
        <p:spPr>
          <a:xfrm rot="13500000">
            <a:off x="3038400" y="3786840"/>
            <a:ext cx="240480" cy="275040"/>
          </a:xfrm>
          <a:custGeom>
            <a:avLst/>
            <a:gdLst/>
            <a:ahLst/>
            <a:rect l="l" t="t" r="r" b="b"/>
            <a:pathLst>
              <a:path w="21600" h="21600">
                <a:moveTo>
                  <a:pt x="0" y="0"/>
                </a:moveTo>
                <a:lnTo>
                  <a:pt x="6497" y="0"/>
                </a:lnTo>
                <a:lnTo>
                  <a:pt x="6497" y="15103"/>
                </a:lnTo>
                <a:lnTo>
                  <a:pt x="21600" y="15103"/>
                </a:lnTo>
                <a:lnTo>
                  <a:pt x="21600" y="21600"/>
                </a:lnTo>
                <a:lnTo>
                  <a:pt x="0" y="21600"/>
                </a:lnTo>
                <a:close/>
              </a:path>
            </a:pathLst>
          </a:custGeom>
          <a:solidFill>
            <a:srgbClr val="ffc000"/>
          </a:solidFill>
          <a:ln w="12600">
            <a:noFill/>
          </a:ln>
        </p:spPr>
        <p:style>
          <a:lnRef idx="0"/>
          <a:fillRef idx="0"/>
          <a:effectRef idx="0"/>
          <a:fontRef idx="minor"/>
        </p:style>
      </p:sp>
      <p:sp>
        <p:nvSpPr>
          <p:cNvPr id="198" name="CustomShape 21"/>
          <p:cNvSpPr/>
          <p:nvPr/>
        </p:nvSpPr>
        <p:spPr>
          <a:xfrm>
            <a:off x="3344040" y="3749040"/>
            <a:ext cx="2618280" cy="511200"/>
          </a:xfrm>
          <a:prstGeom prst="rect">
            <a:avLst/>
          </a:prstGeom>
          <a:noFill/>
          <a:ln>
            <a:noFill/>
          </a:ln>
        </p:spPr>
        <p:style>
          <a:lnRef idx="0"/>
          <a:fillRef idx="0"/>
          <a:effectRef idx="0"/>
          <a:fontRef idx="minor"/>
        </p:style>
        <p:txBody>
          <a:bodyPr lIns="90000" rIns="90000" tIns="45000" bIns="45000"/>
          <a:p>
            <a:pPr>
              <a:lnSpc>
                <a:spcPct val="100000"/>
              </a:lnSpc>
            </a:pPr>
            <a:r>
              <a:rPr b="0" lang="en-US" sz="1400" spc="-1" strike="noStrike">
                <a:solidFill>
                  <a:srgbClr val="0e2238"/>
                </a:solidFill>
                <a:uFill>
                  <a:solidFill>
                    <a:srgbClr val="ffffff"/>
                  </a:solidFill>
                </a:uFill>
                <a:latin typeface="Nexa Bold"/>
                <a:ea typeface="Nexa Bold"/>
              </a:rPr>
              <a:t>Meter → Downstream and Upstream Bandwidth Allocations and Service Profiles</a:t>
            </a:r>
            <a:endParaRPr b="0" lang="en-US" sz="1800" spc="-1" strike="noStrike">
              <a:solidFill>
                <a:srgbClr val="000000"/>
              </a:solidFill>
              <a:uFill>
                <a:solidFill>
                  <a:srgbClr val="ffffff"/>
                </a:solidFill>
              </a:uFill>
              <a:latin typeface="Arial"/>
            </a:endParaRPr>
          </a:p>
        </p:txBody>
      </p:sp>
    </p:spTree>
  </p:cSld>
  <p:timing>
    <p:tnLst>
      <p:par>
        <p:cTn id="3" dur="indefinite" restart="never" nodeType="tmRoot">
          <p:childTnLst>
            <p:seq>
              <p:cTn id="4" nodeType="mainSeq"/>
              <p:prevCondLst>
                <p:cond delay="0" evt="onPrev">
                  <p:tgtEl>
                    <p:sldTgt/>
                  </p:tgtEl>
                </p:cond>
              </p:prevCondLst>
              <p:nextCondLst>
                <p:cond delay="0" evt="onNext">
                  <p:tgtEl>
                    <p:sldTgt/>
                  </p:tgtEl>
                </p:cond>
              </p:nextCondLst>
            </p:seq>
          </p:childTnLst>
        </p:cTn>
      </p:par>
    </p:tnLst>
  </p:timing>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3" name="CustomShape 1"/>
          <p:cNvSpPr/>
          <p:nvPr/>
        </p:nvSpPr>
        <p:spPr>
          <a:xfrm>
            <a:off x="212040" y="524880"/>
            <a:ext cx="8476200" cy="393480"/>
          </a:xfrm>
          <a:prstGeom prst="rect">
            <a:avLst/>
          </a:prstGeom>
          <a:noFill/>
          <a:ln>
            <a:noFill/>
          </a:ln>
        </p:spPr>
        <p:style>
          <a:lnRef idx="0"/>
          <a:fillRef idx="0"/>
          <a:effectRef idx="0"/>
          <a:fontRef idx="minor"/>
        </p:style>
        <p:txBody>
          <a:bodyPr lIns="45720" rIns="45720" tIns="45000" bIns="45000"/>
          <a:p>
            <a:pPr>
              <a:lnSpc>
                <a:spcPct val="100000"/>
              </a:lnSpc>
            </a:pPr>
            <a:r>
              <a:rPr b="0" lang="en-US" sz="2000" spc="-1" strike="noStrike">
                <a:solidFill>
                  <a:srgbClr val="0e2238"/>
                </a:solidFill>
                <a:uFill>
                  <a:solidFill>
                    <a:srgbClr val="ffffff"/>
                  </a:solidFill>
                </a:uFill>
                <a:latin typeface="Nexa Bold"/>
                <a:ea typeface="Nexa Bold"/>
              </a:rPr>
              <a:t>VOLTHA CORE Changes</a:t>
            </a:r>
            <a:endParaRPr b="0" lang="en-US" sz="1800" spc="-1" strike="noStrike">
              <a:solidFill>
                <a:srgbClr val="000000"/>
              </a:solidFill>
              <a:uFill>
                <a:solidFill>
                  <a:srgbClr val="ffffff"/>
                </a:solidFill>
              </a:uFill>
              <a:latin typeface="Arial"/>
            </a:endParaRPr>
          </a:p>
        </p:txBody>
      </p:sp>
      <p:sp>
        <p:nvSpPr>
          <p:cNvPr id="274" name="CustomShape 2"/>
          <p:cNvSpPr/>
          <p:nvPr/>
        </p:nvSpPr>
        <p:spPr>
          <a:xfrm>
            <a:off x="216360" y="1224720"/>
            <a:ext cx="240120" cy="238320"/>
          </a:xfrm>
          <a:prstGeom prst="ellipse">
            <a:avLst/>
          </a:prstGeom>
          <a:solidFill>
            <a:srgbClr val="ffd54f"/>
          </a:solidFill>
          <a:ln w="12600">
            <a:solidFill>
              <a:srgbClr val="ba9b3a"/>
            </a:solidFill>
            <a:miter/>
          </a:ln>
        </p:spPr>
        <p:style>
          <a:lnRef idx="0"/>
          <a:fillRef idx="0"/>
          <a:effectRef idx="0"/>
          <a:fontRef idx="minor"/>
        </p:style>
      </p:sp>
      <p:sp>
        <p:nvSpPr>
          <p:cNvPr id="275" name="CustomShape 3"/>
          <p:cNvSpPr/>
          <p:nvPr/>
        </p:nvSpPr>
        <p:spPr>
          <a:xfrm>
            <a:off x="580320" y="1175760"/>
            <a:ext cx="7777440" cy="361440"/>
          </a:xfrm>
          <a:prstGeom prst="rect">
            <a:avLst/>
          </a:prstGeom>
          <a:noFill/>
          <a:ln>
            <a:noFill/>
          </a:ln>
        </p:spPr>
        <p:style>
          <a:lnRef idx="0"/>
          <a:fillRef idx="0"/>
          <a:effectRef idx="0"/>
          <a:fontRef idx="minor"/>
        </p:style>
        <p:txBody>
          <a:bodyPr lIns="90000" rIns="90000" tIns="45000" bIns="45000"/>
          <a:p>
            <a:pPr>
              <a:lnSpc>
                <a:spcPct val="100000"/>
              </a:lnSpc>
            </a:pPr>
            <a:r>
              <a:rPr b="1" lang="en-US" sz="1400" spc="-1" strike="noStrike">
                <a:solidFill>
                  <a:srgbClr val="0e2238"/>
                </a:solidFill>
                <a:uFill>
                  <a:solidFill>
                    <a:srgbClr val="ffffff"/>
                  </a:solidFill>
                </a:uFill>
                <a:latin typeface="Nexa Bold"/>
                <a:ea typeface="Nexa Bold"/>
              </a:rPr>
              <a:t>local_handler </a:t>
            </a:r>
            <a:endParaRPr b="0" lang="en-US" sz="1800" spc="-1" strike="noStrike">
              <a:solidFill>
                <a:srgbClr val="000000"/>
              </a:solidFill>
              <a:uFill>
                <a:solidFill>
                  <a:srgbClr val="ffffff"/>
                </a:solidFill>
              </a:uFill>
              <a:latin typeface="Arial"/>
            </a:endParaRPr>
          </a:p>
          <a:p>
            <a:pPr>
              <a:lnSpc>
                <a:spcPct val="100000"/>
              </a:lnSpc>
            </a:pPr>
            <a:r>
              <a:rPr b="1"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Gets the GRPC calls from OfAgent </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So… It has to implement newly added meter GRPC services:</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def ListLogicalDeviceFlowMeters()</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def UpdateLogicalDeviceFlowMeterTable()</a:t>
            </a:r>
            <a:endParaRPr b="0" lang="en-US" sz="1800" spc="-1" strike="noStrike">
              <a:solidFill>
                <a:srgbClr val="000000"/>
              </a:solidFill>
              <a:uFill>
                <a:solidFill>
                  <a:srgbClr val="ffffff"/>
                </a:solidFill>
              </a:uFill>
              <a:latin typeface="Arial"/>
            </a:endParaRPr>
          </a:p>
          <a:p>
            <a:pPr>
              <a:lnSpc>
                <a:spcPct val="100000"/>
              </a:lnSpc>
            </a:pP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r>
              <a:rPr b="1" lang="en-US" sz="1400" spc="-1" strike="noStrike">
                <a:solidFill>
                  <a:srgbClr val="0e2238"/>
                </a:solidFill>
                <a:uFill>
                  <a:solidFill>
                    <a:srgbClr val="ffffff"/>
                  </a:solidFill>
                </a:uFill>
                <a:latin typeface="Nexa Bold"/>
                <a:ea typeface="Nexa Bold"/>
              </a:rPr>
              <a:t>global_handler (?) - no implementation for VOLTHA 2.0</a:t>
            </a:r>
            <a:endParaRPr b="0" lang="en-US" sz="1800" spc="-1" strike="noStrike">
              <a:solidFill>
                <a:srgbClr val="000000"/>
              </a:solidFill>
              <a:uFill>
                <a:solidFill>
                  <a:srgbClr val="ffffff"/>
                </a:solidFill>
              </a:uFill>
              <a:latin typeface="Arial"/>
            </a:endParaRPr>
          </a:p>
          <a:p>
            <a:pPr>
              <a:lnSpc>
                <a:spcPct val="100000"/>
              </a:lnSpc>
            </a:pP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Gets the GRPC calls</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So… It has to implement newly added meter GRPC services:</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def ListLogicalDeviceFlowMeters()</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def UpdateLogicalDeviceFlowMeterTable()</a:t>
            </a:r>
            <a:endParaRPr b="0" lang="en-US" sz="1800" spc="-1" strike="noStrike">
              <a:solidFill>
                <a:srgbClr val="000000"/>
              </a:solidFill>
              <a:uFill>
                <a:solidFill>
                  <a:srgbClr val="ffffff"/>
                </a:solidFill>
              </a:uFill>
              <a:latin typeface="Arial"/>
            </a:endParaRPr>
          </a:p>
          <a:p>
            <a:pPr>
              <a:lnSpc>
                <a:spcPct val="100000"/>
              </a:lnSpc>
            </a:pP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endParaRPr b="0" lang="en-US" sz="1800" spc="-1" strike="noStrike">
              <a:solidFill>
                <a:srgbClr val="000000"/>
              </a:solidFill>
              <a:uFill>
                <a:solidFill>
                  <a:srgbClr val="ffffff"/>
                </a:solidFill>
              </a:uFill>
              <a:latin typeface="Arial"/>
            </a:endParaRPr>
          </a:p>
          <a:p>
            <a:pPr>
              <a:lnSpc>
                <a:spcPct val="100000"/>
              </a:lnSpc>
            </a:pPr>
            <a:endParaRPr b="0" lang="en-US" sz="1800" spc="-1" strike="noStrike">
              <a:solidFill>
                <a:srgbClr val="000000"/>
              </a:solidFill>
              <a:uFill>
                <a:solidFill>
                  <a:srgbClr val="ffffff"/>
                </a:solidFill>
              </a:uFill>
              <a:latin typeface="Arial"/>
            </a:endParaRPr>
          </a:p>
        </p:txBody>
      </p:sp>
      <p:sp>
        <p:nvSpPr>
          <p:cNvPr id="276" name="CustomShape 4"/>
          <p:cNvSpPr/>
          <p:nvPr/>
        </p:nvSpPr>
        <p:spPr>
          <a:xfrm>
            <a:off x="215640" y="2881080"/>
            <a:ext cx="240120" cy="238320"/>
          </a:xfrm>
          <a:prstGeom prst="ellipse">
            <a:avLst/>
          </a:prstGeom>
          <a:solidFill>
            <a:srgbClr val="ffd54f"/>
          </a:solidFill>
          <a:ln w="12600">
            <a:solidFill>
              <a:srgbClr val="ba9b3a"/>
            </a:solidFill>
            <a:miter/>
          </a:ln>
        </p:spPr>
        <p:style>
          <a:lnRef idx="0"/>
          <a:fillRef idx="0"/>
          <a:effectRef idx="0"/>
          <a:fontRef idx="minor"/>
        </p:style>
      </p:sp>
    </p:spTree>
  </p:cSld>
  <p:timing>
    <p:tnLst>
      <p:par>
        <p:cTn id="39" dur="indefinite" restart="never" nodeType="tmRoot">
          <p:childTnLst>
            <p:seq>
              <p:cTn id="40" nodeType="mainSeq"/>
              <p:prevCondLst>
                <p:cond delay="0" evt="onPrev">
                  <p:tgtEl>
                    <p:sldTgt/>
                  </p:tgtEl>
                </p:cond>
              </p:prevCondLst>
              <p:nextCondLst>
                <p:cond delay="0" evt="onNext">
                  <p:tgtEl>
                    <p:sldTgt/>
                  </p:tgtEl>
                </p:cond>
              </p:nextCondLst>
            </p:seq>
          </p:childTnLst>
        </p:cTn>
      </p:par>
    </p:tnLst>
  </p:timing>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7" name="CustomShape 1"/>
          <p:cNvSpPr/>
          <p:nvPr/>
        </p:nvSpPr>
        <p:spPr>
          <a:xfrm>
            <a:off x="212040" y="524880"/>
            <a:ext cx="8476200" cy="393480"/>
          </a:xfrm>
          <a:prstGeom prst="rect">
            <a:avLst/>
          </a:prstGeom>
          <a:noFill/>
          <a:ln>
            <a:noFill/>
          </a:ln>
        </p:spPr>
        <p:style>
          <a:lnRef idx="0"/>
          <a:fillRef idx="0"/>
          <a:effectRef idx="0"/>
          <a:fontRef idx="minor"/>
        </p:style>
        <p:txBody>
          <a:bodyPr lIns="45720" rIns="45720" tIns="45000" bIns="45000"/>
          <a:p>
            <a:pPr>
              <a:lnSpc>
                <a:spcPct val="100000"/>
              </a:lnSpc>
            </a:pPr>
            <a:r>
              <a:rPr b="0" lang="en-US" sz="2000" spc="-1" strike="noStrike">
                <a:solidFill>
                  <a:srgbClr val="0e2238"/>
                </a:solidFill>
                <a:uFill>
                  <a:solidFill>
                    <a:srgbClr val="ffffff"/>
                  </a:solidFill>
                </a:uFill>
                <a:latin typeface="Nexa Bold"/>
                <a:ea typeface="Nexa Bold"/>
              </a:rPr>
              <a:t>VOLTHA CORE Changes (Cont)</a:t>
            </a:r>
            <a:endParaRPr b="0" lang="en-US" sz="1800" spc="-1" strike="noStrike">
              <a:solidFill>
                <a:srgbClr val="000000"/>
              </a:solidFill>
              <a:uFill>
                <a:solidFill>
                  <a:srgbClr val="ffffff"/>
                </a:solidFill>
              </a:uFill>
              <a:latin typeface="Arial"/>
            </a:endParaRPr>
          </a:p>
        </p:txBody>
      </p:sp>
      <p:sp>
        <p:nvSpPr>
          <p:cNvPr id="278" name="CustomShape 2"/>
          <p:cNvSpPr/>
          <p:nvPr/>
        </p:nvSpPr>
        <p:spPr>
          <a:xfrm>
            <a:off x="216360" y="1224720"/>
            <a:ext cx="240120" cy="238320"/>
          </a:xfrm>
          <a:prstGeom prst="ellipse">
            <a:avLst/>
          </a:prstGeom>
          <a:solidFill>
            <a:srgbClr val="ffd54f"/>
          </a:solidFill>
          <a:ln w="12600">
            <a:solidFill>
              <a:srgbClr val="ba9b3a"/>
            </a:solidFill>
            <a:miter/>
          </a:ln>
        </p:spPr>
        <p:style>
          <a:lnRef idx="0"/>
          <a:fillRef idx="0"/>
          <a:effectRef idx="0"/>
          <a:fontRef idx="minor"/>
        </p:style>
      </p:sp>
      <p:sp>
        <p:nvSpPr>
          <p:cNvPr id="279" name="CustomShape 3"/>
          <p:cNvSpPr/>
          <p:nvPr/>
        </p:nvSpPr>
        <p:spPr>
          <a:xfrm>
            <a:off x="580320" y="1175760"/>
            <a:ext cx="7777440" cy="361440"/>
          </a:xfrm>
          <a:prstGeom prst="rect">
            <a:avLst/>
          </a:prstGeom>
          <a:noFill/>
          <a:ln>
            <a:noFill/>
          </a:ln>
        </p:spPr>
        <p:style>
          <a:lnRef idx="0"/>
          <a:fillRef idx="0"/>
          <a:effectRef idx="0"/>
          <a:fontRef idx="minor"/>
        </p:style>
        <p:txBody>
          <a:bodyPr lIns="90000" rIns="90000" tIns="45000" bIns="45000"/>
          <a:p>
            <a:pPr>
              <a:lnSpc>
                <a:spcPct val="100000"/>
              </a:lnSpc>
            </a:pPr>
            <a:r>
              <a:rPr b="1" lang="en-US" sz="1400" spc="-1" strike="noStrike">
                <a:solidFill>
                  <a:srgbClr val="0e2238"/>
                </a:solidFill>
                <a:uFill>
                  <a:solidFill>
                    <a:srgbClr val="ffffff"/>
                  </a:solidFill>
                </a:uFill>
                <a:latin typeface="Nexa Bold"/>
                <a:ea typeface="Nexa Bold"/>
              </a:rPr>
              <a:t>logical_device_agent</a:t>
            </a:r>
            <a:endParaRPr b="0" lang="en-US" sz="1800" spc="-1" strike="noStrike">
              <a:solidFill>
                <a:srgbClr val="000000"/>
              </a:solidFill>
              <a:uFill>
                <a:solidFill>
                  <a:srgbClr val="ffffff"/>
                </a:solidFill>
              </a:uFill>
              <a:latin typeface="Arial"/>
            </a:endParaRPr>
          </a:p>
          <a:p>
            <a:pPr>
              <a:lnSpc>
                <a:spcPct val="100000"/>
              </a:lnSpc>
            </a:pPr>
            <a:endParaRPr b="0" lang="en-US" sz="1800" spc="-1" strike="noStrike">
              <a:solidFill>
                <a:srgbClr val="000000"/>
              </a:solidFill>
              <a:uFill>
                <a:solidFill>
                  <a:srgbClr val="ffffff"/>
                </a:solidFill>
              </a:uFill>
              <a:latin typeface="Arial"/>
            </a:endParaRPr>
          </a:p>
          <a:p>
            <a:pPr>
              <a:lnSpc>
                <a:spcPct val="100000"/>
              </a:lnSpc>
            </a:pPr>
            <a:r>
              <a:rPr b="1"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Define</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meters_proxy to call KV store – can check meter existing</a:t>
            </a:r>
            <a:endParaRPr b="0" lang="en-US" sz="1800" spc="-1" strike="noStrike">
              <a:solidFill>
                <a:srgbClr val="000000"/>
              </a:solidFill>
              <a:uFill>
                <a:solidFill>
                  <a:srgbClr val="ffffff"/>
                </a:solidFill>
              </a:uFill>
              <a:latin typeface="Arial"/>
            </a:endParaRPr>
          </a:p>
          <a:p>
            <a:pPr>
              <a:lnSpc>
                <a:spcPct val="100000"/>
              </a:lnSpc>
            </a:pP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Update</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_flow_table_updated function – it will get meter items from KV store  </a:t>
            </a:r>
            <a:endParaRPr b="0" lang="en-US" sz="1800" spc="-1" strike="noStrike">
              <a:solidFill>
                <a:srgbClr val="000000"/>
              </a:solidFill>
              <a:uFill>
                <a:solidFill>
                  <a:srgbClr val="ffffff"/>
                </a:solidFill>
              </a:uFill>
              <a:latin typeface="Arial"/>
            </a:endParaRPr>
          </a:p>
          <a:p>
            <a:pPr>
              <a:lnSpc>
                <a:spcPct val="100000"/>
              </a:lnSpc>
            </a:pPr>
            <a:r>
              <a:rPr b="1"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Create </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update_flow_meter(meter_mod) function</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meter_add(meter_mod)</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meter_delete(meter_mod)</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meter_modify(meter_mod)</a:t>
            </a:r>
            <a:endParaRPr b="0" lang="en-US" sz="1800" spc="-1" strike="noStrike">
              <a:solidFill>
                <a:srgbClr val="000000"/>
              </a:solidFill>
              <a:uFill>
                <a:solidFill>
                  <a:srgbClr val="ffffff"/>
                </a:solidFill>
              </a:uFill>
              <a:latin typeface="Arial"/>
            </a:endParaRPr>
          </a:p>
          <a:p>
            <a:pPr>
              <a:lnSpc>
                <a:spcPct val="100000"/>
              </a:lnSpc>
            </a:pP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endParaRPr b="0" lang="en-US" sz="1800" spc="-1" strike="noStrike">
              <a:solidFill>
                <a:srgbClr val="000000"/>
              </a:solidFill>
              <a:uFill>
                <a:solidFill>
                  <a:srgbClr val="ffffff"/>
                </a:solidFill>
              </a:uFill>
              <a:latin typeface="Arial"/>
            </a:endParaRPr>
          </a:p>
          <a:p>
            <a:pPr>
              <a:lnSpc>
                <a:spcPct val="100000"/>
              </a:lnSpc>
            </a:pP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endParaRPr b="0" lang="en-US" sz="1800" spc="-1" strike="noStrike">
              <a:solidFill>
                <a:srgbClr val="000000"/>
              </a:solidFill>
              <a:uFill>
                <a:solidFill>
                  <a:srgbClr val="ffffff"/>
                </a:solidFill>
              </a:uFill>
              <a:latin typeface="Arial"/>
            </a:endParaRPr>
          </a:p>
          <a:p>
            <a:pPr>
              <a:lnSpc>
                <a:spcPct val="100000"/>
              </a:lnSpc>
            </a:pPr>
            <a:endParaRPr b="0" lang="en-US" sz="1800" spc="-1" strike="noStrike">
              <a:solidFill>
                <a:srgbClr val="000000"/>
              </a:solidFill>
              <a:uFill>
                <a:solidFill>
                  <a:srgbClr val="ffffff"/>
                </a:solidFill>
              </a:uFill>
              <a:latin typeface="Arial"/>
            </a:endParaRPr>
          </a:p>
        </p:txBody>
      </p:sp>
    </p:spTree>
  </p:cSld>
  <p:timing>
    <p:tnLst>
      <p:par>
        <p:cTn id="41" dur="indefinite" restart="never" nodeType="tmRoot">
          <p:childTnLst>
            <p:seq>
              <p:cTn id="42" nodeType="mainSeq"/>
              <p:prevCondLst>
                <p:cond delay="0" evt="onPrev">
                  <p:tgtEl>
                    <p:sldTgt/>
                  </p:tgtEl>
                </p:cond>
              </p:prevCondLst>
              <p:nextCondLst>
                <p:cond delay="0" evt="onNext">
                  <p:tgtEl>
                    <p:sldTgt/>
                  </p:tgtEl>
                </p:cond>
              </p:nextCondLst>
            </p:seq>
          </p:childTnLst>
        </p:cTn>
      </p:par>
    </p:tnLst>
  </p:timing>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80" name="CustomShape 1"/>
          <p:cNvSpPr/>
          <p:nvPr/>
        </p:nvSpPr>
        <p:spPr>
          <a:xfrm>
            <a:off x="212040" y="524880"/>
            <a:ext cx="8476200" cy="393480"/>
          </a:xfrm>
          <a:prstGeom prst="rect">
            <a:avLst/>
          </a:prstGeom>
          <a:noFill/>
          <a:ln>
            <a:noFill/>
          </a:ln>
        </p:spPr>
        <p:style>
          <a:lnRef idx="0"/>
          <a:fillRef idx="0"/>
          <a:effectRef idx="0"/>
          <a:fontRef idx="minor"/>
        </p:style>
        <p:txBody>
          <a:bodyPr lIns="45720" rIns="45720" tIns="45000" bIns="45000"/>
          <a:p>
            <a:pPr>
              <a:lnSpc>
                <a:spcPct val="100000"/>
              </a:lnSpc>
            </a:pPr>
            <a:r>
              <a:rPr b="0" lang="en-US" sz="2000" spc="-1" strike="noStrike">
                <a:solidFill>
                  <a:srgbClr val="0e2238"/>
                </a:solidFill>
                <a:uFill>
                  <a:solidFill>
                    <a:srgbClr val="ffffff"/>
                  </a:solidFill>
                </a:uFill>
                <a:latin typeface="Nexa Bold"/>
                <a:ea typeface="Nexa Bold"/>
              </a:rPr>
              <a:t>VOLTHA CORE Changes (Cont)</a:t>
            </a:r>
            <a:endParaRPr b="0" lang="en-US" sz="1800" spc="-1" strike="noStrike">
              <a:solidFill>
                <a:srgbClr val="000000"/>
              </a:solidFill>
              <a:uFill>
                <a:solidFill>
                  <a:srgbClr val="ffffff"/>
                </a:solidFill>
              </a:uFill>
              <a:latin typeface="Arial"/>
            </a:endParaRPr>
          </a:p>
        </p:txBody>
      </p:sp>
      <p:sp>
        <p:nvSpPr>
          <p:cNvPr id="281" name="CustomShape 2"/>
          <p:cNvSpPr/>
          <p:nvPr/>
        </p:nvSpPr>
        <p:spPr>
          <a:xfrm>
            <a:off x="216360" y="1224720"/>
            <a:ext cx="240120" cy="238320"/>
          </a:xfrm>
          <a:prstGeom prst="ellipse">
            <a:avLst/>
          </a:prstGeom>
          <a:solidFill>
            <a:srgbClr val="ffd54f"/>
          </a:solidFill>
          <a:ln w="12600">
            <a:solidFill>
              <a:srgbClr val="ba9b3a"/>
            </a:solidFill>
            <a:miter/>
          </a:ln>
        </p:spPr>
        <p:style>
          <a:lnRef idx="0"/>
          <a:fillRef idx="0"/>
          <a:effectRef idx="0"/>
          <a:fontRef idx="minor"/>
        </p:style>
      </p:sp>
      <p:sp>
        <p:nvSpPr>
          <p:cNvPr id="282" name="CustomShape 3"/>
          <p:cNvSpPr/>
          <p:nvPr/>
        </p:nvSpPr>
        <p:spPr>
          <a:xfrm>
            <a:off x="580320" y="1175760"/>
            <a:ext cx="7777440" cy="361440"/>
          </a:xfrm>
          <a:prstGeom prst="rect">
            <a:avLst/>
          </a:prstGeom>
          <a:noFill/>
          <a:ln>
            <a:noFill/>
          </a:ln>
        </p:spPr>
        <p:style>
          <a:lnRef idx="0"/>
          <a:fillRef idx="0"/>
          <a:effectRef idx="0"/>
          <a:fontRef idx="minor"/>
        </p:style>
        <p:txBody>
          <a:bodyPr lIns="90000" rIns="90000" tIns="45000" bIns="45000"/>
          <a:p>
            <a:pPr>
              <a:lnSpc>
                <a:spcPct val="100000"/>
              </a:lnSpc>
            </a:pPr>
            <a:r>
              <a:rPr b="1" lang="en-US" sz="1400" spc="-1" strike="noStrike">
                <a:solidFill>
                  <a:srgbClr val="0e2238"/>
                </a:solidFill>
                <a:uFill>
                  <a:solidFill>
                    <a:srgbClr val="ffffff"/>
                  </a:solidFill>
                </a:uFill>
                <a:latin typeface="Nexa Bold"/>
                <a:ea typeface="Nexa Bold"/>
              </a:rPr>
              <a:t>flow_decomposer</a:t>
            </a:r>
            <a:endParaRPr b="0" lang="en-US" sz="1800" spc="-1" strike="noStrike">
              <a:solidFill>
                <a:srgbClr val="000000"/>
              </a:solidFill>
              <a:uFill>
                <a:solidFill>
                  <a:srgbClr val="ffffff"/>
                </a:solidFill>
              </a:uFill>
              <a:latin typeface="Arial"/>
            </a:endParaRPr>
          </a:p>
          <a:p>
            <a:pPr>
              <a:lnSpc>
                <a:spcPct val="100000"/>
              </a:lnSpc>
            </a:pPr>
            <a:endParaRPr b="0" lang="en-US" sz="1800" spc="-1" strike="noStrike">
              <a:solidFill>
                <a:srgbClr val="000000"/>
              </a:solidFill>
              <a:uFill>
                <a:solidFill>
                  <a:srgbClr val="ffffff"/>
                </a:solidFill>
              </a:uFill>
              <a:latin typeface="Arial"/>
            </a:endParaRPr>
          </a:p>
          <a:p>
            <a:pPr>
              <a:lnSpc>
                <a:spcPct val="100000"/>
              </a:lnSpc>
            </a:pPr>
            <a:r>
              <a:rPr b="1"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Update</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decompose_rules(flows, groups, </a:t>
            </a:r>
            <a:r>
              <a:rPr b="0" lang="en-US" sz="1400" spc="-1" strike="noStrike">
                <a:solidFill>
                  <a:srgbClr val="800000"/>
                </a:solidFill>
                <a:uFill>
                  <a:solidFill>
                    <a:srgbClr val="ffffff"/>
                  </a:solidFill>
                </a:uFill>
                <a:latin typeface="Nexa Bold"/>
                <a:ea typeface="Nexa Bold"/>
              </a:rPr>
              <a:t>meters</a:t>
            </a:r>
            <a:r>
              <a:rPr b="0" lang="en-US" sz="1400" spc="-1" strike="noStrike">
                <a:solidFill>
                  <a:srgbClr val="0e2238"/>
                </a:solidFill>
                <a:uFill>
                  <a:solidFill>
                    <a:srgbClr val="ffffff"/>
                  </a:solidFill>
                </a:uFill>
                <a:latin typeface="Nexa Bold"/>
                <a:ea typeface="Nexa Bold"/>
              </a:rPr>
              <a:t>)</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decompose_flow(flow, group_map, </a:t>
            </a:r>
            <a:r>
              <a:rPr b="0" lang="en-US" sz="1400" spc="-1" strike="noStrike">
                <a:solidFill>
                  <a:srgbClr val="800000"/>
                </a:solidFill>
                <a:uFill>
                  <a:solidFill>
                    <a:srgbClr val="ffffff"/>
                  </a:solidFill>
                </a:uFill>
                <a:latin typeface="Nexa Bold"/>
                <a:ea typeface="Nexa Bold"/>
              </a:rPr>
              <a:t>meter_map</a:t>
            </a:r>
            <a:r>
              <a:rPr b="0" lang="en-US" sz="1400" spc="-1" strike="noStrike">
                <a:solidFill>
                  <a:srgbClr val="0e2238"/>
                </a:solidFill>
                <a:uFill>
                  <a:solidFill>
                    <a:srgbClr val="ffffff"/>
                  </a:solidFill>
                </a:uFill>
                <a:latin typeface="Nexa Bold"/>
                <a:ea typeface="Nexa Bold"/>
              </a:rPr>
              <a:t>)</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mk_simple_flow_mod(…, </a:t>
            </a:r>
            <a:r>
              <a:rPr b="0" lang="en-US" sz="1400" spc="-1" strike="noStrike">
                <a:solidFill>
                  <a:srgbClr val="800000"/>
                </a:solidFill>
                <a:uFill>
                  <a:solidFill>
                    <a:srgbClr val="ffffff"/>
                  </a:solidFill>
                </a:uFill>
                <a:latin typeface="Nexa Bold"/>
                <a:ea typeface="Nexa Bold"/>
              </a:rPr>
              <a:t>meter</a:t>
            </a:r>
            <a:r>
              <a:rPr b="0" lang="en-US" sz="1400" spc="-1" strike="noStrike">
                <a:solidFill>
                  <a:srgbClr val="0e2238"/>
                </a:solidFill>
                <a:uFill>
                  <a:solidFill>
                    <a:srgbClr val="ffffff"/>
                  </a:solidFill>
                </a:uFill>
                <a:latin typeface="Nexa Bold"/>
                <a:ea typeface="Nexa Bold"/>
              </a:rPr>
              <a:t>) – it will add the meter to instructions</a:t>
            </a:r>
            <a:endParaRPr b="0" lang="en-US" sz="1800" spc="-1" strike="noStrike">
              <a:solidFill>
                <a:srgbClr val="000000"/>
              </a:solidFill>
              <a:uFill>
                <a:solidFill>
                  <a:srgbClr val="ffffff"/>
                </a:solidFill>
              </a:uFill>
              <a:latin typeface="Arial"/>
            </a:endParaRPr>
          </a:p>
          <a:p>
            <a:pPr>
              <a:lnSpc>
                <a:spcPct val="100000"/>
              </a:lnSpc>
            </a:pP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endParaRPr b="0" lang="en-US" sz="1800" spc="-1" strike="noStrike">
              <a:solidFill>
                <a:srgbClr val="000000"/>
              </a:solidFill>
              <a:uFill>
                <a:solidFill>
                  <a:srgbClr val="ffffff"/>
                </a:solidFill>
              </a:uFill>
              <a:latin typeface="Arial"/>
            </a:endParaRPr>
          </a:p>
          <a:p>
            <a:pPr>
              <a:lnSpc>
                <a:spcPct val="100000"/>
              </a:lnSpc>
            </a:pP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a:p>
            <a:pPr>
              <a:lnSpc>
                <a:spcPct val="100000"/>
              </a:lnSpc>
            </a:pPr>
            <a:endParaRPr b="0" lang="en-US" sz="1800" spc="-1" strike="noStrike">
              <a:solidFill>
                <a:srgbClr val="000000"/>
              </a:solidFill>
              <a:uFill>
                <a:solidFill>
                  <a:srgbClr val="ffffff"/>
                </a:solidFill>
              </a:uFill>
              <a:latin typeface="Arial"/>
            </a:endParaRPr>
          </a:p>
          <a:p>
            <a:pPr>
              <a:lnSpc>
                <a:spcPct val="100000"/>
              </a:lnSpc>
            </a:pPr>
            <a:endParaRPr b="0" lang="en-US" sz="1800" spc="-1" strike="noStrike">
              <a:solidFill>
                <a:srgbClr val="000000"/>
              </a:solidFill>
              <a:uFill>
                <a:solidFill>
                  <a:srgbClr val="ffffff"/>
                </a:solidFill>
              </a:uFill>
              <a:latin typeface="Arial"/>
            </a:endParaRPr>
          </a:p>
        </p:txBody>
      </p:sp>
    </p:spTree>
  </p:cSld>
  <p:timing>
    <p:tnLst>
      <p:par>
        <p:cTn id="43" dur="indefinite" restart="never" nodeType="tmRoot">
          <p:childTnLst>
            <p:seq>
              <p:cTn id="44" nodeType="mainSeq"/>
              <p:prevCondLst>
                <p:cond delay="0" evt="onPrev">
                  <p:tgtEl>
                    <p:sldTgt/>
                  </p:tgtEl>
                </p:cond>
              </p:prevCondLst>
              <p:nextCondLst>
                <p:cond delay="0" evt="onNext">
                  <p:tgtEl>
                    <p:sldTgt/>
                  </p:tgtEl>
                </p:cond>
              </p:nextCondLst>
            </p:seq>
          </p:childTnLst>
        </p:cTn>
      </p:par>
    </p:tnLst>
  </p:timing>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a:blip r:embed="rId1"/>
          <a:stretch>
            <a:fillRect/>
          </a:stretch>
        </a:blipFill>
      </p:bgPr>
    </p:bg>
    <p:spTree>
      <p:nvGrpSpPr>
        <p:cNvPr id="1" name=""/>
        <p:cNvGrpSpPr/>
        <p:nvPr/>
      </p:nvGrpSpPr>
      <p:grpSpPr>
        <a:xfrm>
          <a:off x="0" y="0"/>
          <a:ext cx="0" cy="0"/>
          <a:chOff x="0" y="0"/>
          <a:chExt cx="0" cy="0"/>
        </a:xfrm>
      </p:grpSpPr>
      <p:sp>
        <p:nvSpPr>
          <p:cNvPr id="283" name="CustomShape 1"/>
          <p:cNvSpPr/>
          <p:nvPr/>
        </p:nvSpPr>
        <p:spPr>
          <a:xfrm>
            <a:off x="132120" y="4767120"/>
            <a:ext cx="560520" cy="237960"/>
          </a:xfrm>
          <a:prstGeom prst="rect">
            <a:avLst/>
          </a:prstGeom>
          <a:noFill/>
          <a:ln>
            <a:noFill/>
          </a:ln>
        </p:spPr>
        <p:style>
          <a:lnRef idx="0"/>
          <a:fillRef idx="0"/>
          <a:effectRef idx="0"/>
          <a:fontRef idx="minor"/>
        </p:style>
      </p:sp>
      <p:sp>
        <p:nvSpPr>
          <p:cNvPr id="284" name="CustomShape 2"/>
          <p:cNvSpPr/>
          <p:nvPr/>
        </p:nvSpPr>
        <p:spPr>
          <a:xfrm>
            <a:off x="0" y="0"/>
            <a:ext cx="9138240" cy="4359960"/>
          </a:xfrm>
          <a:prstGeom prst="rect">
            <a:avLst/>
          </a:prstGeom>
          <a:solidFill>
            <a:srgbClr val="364354">
              <a:alpha val="85000"/>
            </a:srgbClr>
          </a:solidFill>
          <a:ln w="12600">
            <a:noFill/>
          </a:ln>
        </p:spPr>
        <p:style>
          <a:lnRef idx="0"/>
          <a:fillRef idx="0"/>
          <a:effectRef idx="0"/>
          <a:fontRef idx="minor"/>
        </p:style>
      </p:sp>
      <p:sp>
        <p:nvSpPr>
          <p:cNvPr id="285" name="CustomShape 3"/>
          <p:cNvSpPr/>
          <p:nvPr/>
        </p:nvSpPr>
        <p:spPr>
          <a:xfrm>
            <a:off x="1370880" y="240840"/>
            <a:ext cx="3922560" cy="815760"/>
          </a:xfrm>
          <a:prstGeom prst="rect">
            <a:avLst/>
          </a:prstGeom>
          <a:noFill/>
          <a:ln w="12600">
            <a:noFill/>
          </a:ln>
        </p:spPr>
        <p:style>
          <a:lnRef idx="0"/>
          <a:fillRef idx="0"/>
          <a:effectRef idx="0"/>
          <a:fontRef idx="minor"/>
        </p:style>
        <p:txBody>
          <a:bodyPr lIns="45720" rIns="45720" tIns="45000" bIns="45000"/>
          <a:p>
            <a:pPr>
              <a:lnSpc>
                <a:spcPct val="100000"/>
              </a:lnSpc>
            </a:pPr>
            <a:r>
              <a:rPr b="1" lang="en-US" sz="2400" spc="-1" strike="noStrike">
                <a:solidFill>
                  <a:srgbClr val="ffffff"/>
                </a:solidFill>
                <a:uFill>
                  <a:solidFill>
                    <a:srgbClr val="ffffff"/>
                  </a:solidFill>
                </a:uFill>
                <a:latin typeface="Calibri"/>
                <a:ea typeface="Calibri"/>
              </a:rPr>
              <a:t>VOLTHA ADAPTERS </a:t>
            </a:r>
            <a:endParaRPr b="0" lang="en-US" sz="1800" spc="-1" strike="noStrike">
              <a:solidFill>
                <a:srgbClr val="000000"/>
              </a:solidFill>
              <a:uFill>
                <a:solidFill>
                  <a:srgbClr val="ffffff"/>
                </a:solidFill>
              </a:uFill>
              <a:latin typeface="Arial"/>
            </a:endParaRPr>
          </a:p>
        </p:txBody>
      </p:sp>
      <p:sp>
        <p:nvSpPr>
          <p:cNvPr id="286" name="CustomShape 4"/>
          <p:cNvSpPr/>
          <p:nvPr/>
        </p:nvSpPr>
        <p:spPr>
          <a:xfrm>
            <a:off x="304560" y="304200"/>
            <a:ext cx="852840" cy="311760"/>
          </a:xfrm>
          <a:prstGeom prst="rect">
            <a:avLst/>
          </a:prstGeom>
          <a:solidFill>
            <a:srgbClr val="ffc000"/>
          </a:solidFill>
          <a:ln w="12600">
            <a:noFill/>
          </a:ln>
        </p:spPr>
        <p:style>
          <a:lnRef idx="0"/>
          <a:fillRef idx="0"/>
          <a:effectRef idx="0"/>
          <a:fontRef idx="minor"/>
        </p:style>
      </p:sp>
    </p:spTree>
  </p:cSld>
  <p:timing>
    <p:tnLst>
      <p:par>
        <p:cTn id="45" dur="indefinite" restart="never" nodeType="tmRoot">
          <p:childTnLst>
            <p:seq>
              <p:cTn id="46" nodeType="mainSeq"/>
              <p:prevCondLst>
                <p:cond delay="0" evt="onPrev">
                  <p:tgtEl>
                    <p:sldTgt/>
                  </p:tgtEl>
                </p:cond>
              </p:prevCondLst>
              <p:nextCondLst>
                <p:cond delay="0" evt="onNext">
                  <p:tgtEl>
                    <p:sldTgt/>
                  </p:tgtEl>
                </p:cond>
              </p:nextCondLst>
            </p:seq>
          </p:childTnLst>
        </p:cTn>
      </p:par>
    </p:tnLst>
  </p:timing>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87" name="CustomShape 1"/>
          <p:cNvSpPr/>
          <p:nvPr/>
        </p:nvSpPr>
        <p:spPr>
          <a:xfrm>
            <a:off x="218880" y="607320"/>
            <a:ext cx="6578640" cy="393480"/>
          </a:xfrm>
          <a:prstGeom prst="rect">
            <a:avLst/>
          </a:prstGeom>
          <a:noFill/>
          <a:ln>
            <a:noFill/>
          </a:ln>
        </p:spPr>
        <p:style>
          <a:lnRef idx="0"/>
          <a:fillRef idx="0"/>
          <a:effectRef idx="0"/>
          <a:fontRef idx="minor"/>
        </p:style>
        <p:txBody>
          <a:bodyPr lIns="45720" rIns="45720" tIns="45000" bIns="45000"/>
          <a:p>
            <a:pPr>
              <a:lnSpc>
                <a:spcPct val="100000"/>
              </a:lnSpc>
            </a:pPr>
            <a:r>
              <a:rPr b="0" lang="en-US" sz="2000" spc="-1" strike="noStrike">
                <a:solidFill>
                  <a:srgbClr val="0e2238"/>
                </a:solidFill>
                <a:uFill>
                  <a:solidFill>
                    <a:srgbClr val="ffffff"/>
                  </a:solidFill>
                </a:uFill>
                <a:latin typeface="Nexa Bold"/>
                <a:ea typeface="Nexa Bold"/>
              </a:rPr>
              <a:t>VOL-737 </a:t>
            </a:r>
            <a:endParaRPr b="0" lang="en-US" sz="1800" spc="-1" strike="noStrike">
              <a:solidFill>
                <a:srgbClr val="000000"/>
              </a:solidFill>
              <a:uFill>
                <a:solidFill>
                  <a:srgbClr val="ffffff"/>
                </a:solidFill>
              </a:uFill>
              <a:latin typeface="Arial"/>
            </a:endParaRPr>
          </a:p>
        </p:txBody>
      </p:sp>
      <p:sp>
        <p:nvSpPr>
          <p:cNvPr id="288" name="CustomShape 2"/>
          <p:cNvSpPr/>
          <p:nvPr/>
        </p:nvSpPr>
        <p:spPr>
          <a:xfrm rot="13500000">
            <a:off x="132840" y="1191960"/>
            <a:ext cx="240480" cy="216720"/>
          </a:xfrm>
          <a:custGeom>
            <a:avLst/>
            <a:gdLst/>
            <a:ahLst/>
            <a:rect l="l" t="t" r="r" b="b"/>
            <a:pathLst>
              <a:path w="21600" h="21600">
                <a:moveTo>
                  <a:pt x="0" y="0"/>
                </a:moveTo>
                <a:lnTo>
                  <a:pt x="6497" y="0"/>
                </a:lnTo>
                <a:lnTo>
                  <a:pt x="6497" y="15103"/>
                </a:lnTo>
                <a:lnTo>
                  <a:pt x="21600" y="15103"/>
                </a:lnTo>
                <a:lnTo>
                  <a:pt x="21600" y="21600"/>
                </a:lnTo>
                <a:lnTo>
                  <a:pt x="0" y="21600"/>
                </a:lnTo>
                <a:close/>
              </a:path>
            </a:pathLst>
          </a:custGeom>
          <a:solidFill>
            <a:srgbClr val="ffc000"/>
          </a:solidFill>
          <a:ln w="12600">
            <a:noFill/>
          </a:ln>
        </p:spPr>
        <p:style>
          <a:lnRef idx="0"/>
          <a:fillRef idx="0"/>
          <a:effectRef idx="0"/>
          <a:fontRef idx="minor"/>
        </p:style>
      </p:sp>
      <p:sp>
        <p:nvSpPr>
          <p:cNvPr id="289" name="CustomShape 3"/>
          <p:cNvSpPr/>
          <p:nvPr/>
        </p:nvSpPr>
        <p:spPr>
          <a:xfrm>
            <a:off x="415800" y="1138680"/>
            <a:ext cx="8178840" cy="689040"/>
          </a:xfrm>
          <a:prstGeom prst="rect">
            <a:avLst/>
          </a:prstGeom>
          <a:noFill/>
          <a:ln>
            <a:noFill/>
          </a:ln>
        </p:spPr>
        <p:style>
          <a:lnRef idx="0"/>
          <a:fillRef idx="0"/>
          <a:effectRef idx="0"/>
          <a:fontRef idx="minor"/>
        </p:style>
        <p:txBody>
          <a:bodyPr lIns="90000" rIns="90000" tIns="45000" bIns="45000"/>
          <a:p>
            <a:r>
              <a:rPr b="0" lang="en-US" sz="1400" spc="-1" strike="noStrike">
                <a:solidFill>
                  <a:srgbClr val="000000"/>
                </a:solidFill>
                <a:uFill>
                  <a:solidFill>
                    <a:srgbClr val="ffffff"/>
                  </a:solidFill>
                </a:uFill>
                <a:latin typeface="Arial"/>
                <a:ea typeface="DejaVu Sans"/>
              </a:rPr>
              <a:t>When the OpenOLT Adapter is passed the OpenFlow programming information it will look for a Technology Profile Reference by examining the Flow Table ID index. An Index in the range 64-255 will indicate it is a Reference to a Technology Profile</a:t>
            </a:r>
            <a:endParaRPr b="0" lang="en-US" sz="1800" spc="-1" strike="noStrike">
              <a:solidFill>
                <a:srgbClr val="000000"/>
              </a:solidFill>
              <a:uFill>
                <a:solidFill>
                  <a:srgbClr val="ffffff"/>
                </a:solidFill>
              </a:uFill>
              <a:latin typeface="Arial"/>
            </a:endParaRPr>
          </a:p>
        </p:txBody>
      </p:sp>
      <p:sp>
        <p:nvSpPr>
          <p:cNvPr id="290" name="CustomShape 4"/>
          <p:cNvSpPr/>
          <p:nvPr/>
        </p:nvSpPr>
        <p:spPr>
          <a:xfrm>
            <a:off x="457200" y="1920240"/>
            <a:ext cx="8892720" cy="489240"/>
          </a:xfrm>
          <a:prstGeom prst="rect">
            <a:avLst/>
          </a:prstGeom>
          <a:noFill/>
          <a:ln>
            <a:noFill/>
          </a:ln>
        </p:spPr>
        <p:style>
          <a:lnRef idx="0"/>
          <a:fillRef idx="0"/>
          <a:effectRef idx="0"/>
          <a:fontRef idx="minor"/>
        </p:style>
        <p:txBody>
          <a:bodyPr lIns="90000" rIns="90000" tIns="45000" bIns="45000"/>
          <a:p>
            <a:r>
              <a:rPr b="0" lang="en-US" sz="1400" spc="-1" strike="noStrike">
                <a:solidFill>
                  <a:srgbClr val="000000"/>
                </a:solidFill>
                <a:uFill>
                  <a:solidFill>
                    <a:srgbClr val="ffffff"/>
                  </a:solidFill>
                </a:uFill>
                <a:latin typeface="Arial"/>
                <a:ea typeface="DejaVu Sans"/>
              </a:rPr>
              <a:t>The Meter(s) referenced in the OpenFlow messages will be used to generate the Downstream Bandwidth Profile for the Service and also the Upstream DBA Bandwidth Parameters.</a:t>
            </a:r>
            <a:endParaRPr b="0" lang="en-US" sz="1800" spc="-1" strike="noStrike">
              <a:solidFill>
                <a:srgbClr val="000000"/>
              </a:solidFill>
              <a:uFill>
                <a:solidFill>
                  <a:srgbClr val="ffffff"/>
                </a:solidFill>
              </a:uFill>
              <a:latin typeface="Arial"/>
            </a:endParaRPr>
          </a:p>
        </p:txBody>
      </p:sp>
      <p:sp>
        <p:nvSpPr>
          <p:cNvPr id="291" name="CustomShape 5"/>
          <p:cNvSpPr/>
          <p:nvPr/>
        </p:nvSpPr>
        <p:spPr>
          <a:xfrm rot="13500000">
            <a:off x="150840" y="1983960"/>
            <a:ext cx="240480" cy="216720"/>
          </a:xfrm>
          <a:custGeom>
            <a:avLst/>
            <a:gdLst/>
            <a:ahLst/>
            <a:rect l="l" t="t" r="r" b="b"/>
            <a:pathLst>
              <a:path w="21600" h="21600">
                <a:moveTo>
                  <a:pt x="0" y="0"/>
                </a:moveTo>
                <a:lnTo>
                  <a:pt x="6497" y="0"/>
                </a:lnTo>
                <a:lnTo>
                  <a:pt x="6497" y="15103"/>
                </a:lnTo>
                <a:lnTo>
                  <a:pt x="21600" y="15103"/>
                </a:lnTo>
                <a:lnTo>
                  <a:pt x="21600" y="21600"/>
                </a:lnTo>
                <a:lnTo>
                  <a:pt x="0" y="21600"/>
                </a:lnTo>
                <a:close/>
              </a:path>
            </a:pathLst>
          </a:custGeom>
          <a:solidFill>
            <a:srgbClr val="ffc000"/>
          </a:solidFill>
          <a:ln w="12600">
            <a:noFill/>
          </a:ln>
        </p:spPr>
        <p:style>
          <a:lnRef idx="0"/>
          <a:fillRef idx="0"/>
          <a:effectRef idx="0"/>
          <a:fontRef idx="minor"/>
        </p:style>
      </p:sp>
      <p:sp>
        <p:nvSpPr>
          <p:cNvPr id="292" name="CustomShape 6"/>
          <p:cNvSpPr/>
          <p:nvPr/>
        </p:nvSpPr>
        <p:spPr>
          <a:xfrm>
            <a:off x="457200" y="2560320"/>
            <a:ext cx="8046000" cy="689040"/>
          </a:xfrm>
          <a:prstGeom prst="rect">
            <a:avLst/>
          </a:prstGeom>
          <a:noFill/>
          <a:ln>
            <a:noFill/>
          </a:ln>
        </p:spPr>
        <p:style>
          <a:lnRef idx="0"/>
          <a:fillRef idx="0"/>
          <a:effectRef idx="0"/>
          <a:fontRef idx="minor"/>
        </p:style>
        <p:txBody>
          <a:bodyPr lIns="90000" rIns="90000" tIns="45000" bIns="45000"/>
          <a:p>
            <a:r>
              <a:rPr b="0" lang="en-US" sz="1400" spc="-1" strike="noStrike">
                <a:solidFill>
                  <a:srgbClr val="000000"/>
                </a:solidFill>
                <a:uFill>
                  <a:solidFill>
                    <a:srgbClr val="ffffff"/>
                  </a:solidFill>
                </a:uFill>
                <a:latin typeface="Arial"/>
                <a:ea typeface="DejaVu Sans"/>
              </a:rPr>
              <a:t>When the OpenOLT Adapter retrieves both the OpenFlow Programming Messages and a specific Technology Profile it will use the Technology Profile and Flow Data to create a Service Specific Profile Instance. (T-CONT, GEM Port, GEM Queues)</a:t>
            </a:r>
            <a:endParaRPr b="0" lang="en-US" sz="1800" spc="-1" strike="noStrike">
              <a:solidFill>
                <a:srgbClr val="000000"/>
              </a:solidFill>
              <a:uFill>
                <a:solidFill>
                  <a:srgbClr val="ffffff"/>
                </a:solidFill>
              </a:uFill>
              <a:latin typeface="Arial"/>
            </a:endParaRPr>
          </a:p>
        </p:txBody>
      </p:sp>
      <p:sp>
        <p:nvSpPr>
          <p:cNvPr id="293" name="CustomShape 7"/>
          <p:cNvSpPr/>
          <p:nvPr/>
        </p:nvSpPr>
        <p:spPr>
          <a:xfrm rot="13500000">
            <a:off x="168840" y="2667960"/>
            <a:ext cx="240480" cy="216720"/>
          </a:xfrm>
          <a:custGeom>
            <a:avLst/>
            <a:gdLst/>
            <a:ahLst/>
            <a:rect l="l" t="t" r="r" b="b"/>
            <a:pathLst>
              <a:path w="21600" h="21600">
                <a:moveTo>
                  <a:pt x="0" y="0"/>
                </a:moveTo>
                <a:lnTo>
                  <a:pt x="6497" y="0"/>
                </a:lnTo>
                <a:lnTo>
                  <a:pt x="6497" y="15103"/>
                </a:lnTo>
                <a:lnTo>
                  <a:pt x="21600" y="15103"/>
                </a:lnTo>
                <a:lnTo>
                  <a:pt x="21600" y="21600"/>
                </a:lnTo>
                <a:lnTo>
                  <a:pt x="0" y="21600"/>
                </a:lnTo>
                <a:close/>
              </a:path>
            </a:pathLst>
          </a:custGeom>
          <a:solidFill>
            <a:srgbClr val="ffc000"/>
          </a:solidFill>
          <a:ln w="12600">
            <a:noFill/>
          </a:ln>
        </p:spPr>
        <p:style>
          <a:lnRef idx="0"/>
          <a:fillRef idx="0"/>
          <a:effectRef idx="0"/>
          <a:fontRef idx="minor"/>
        </p:style>
      </p:sp>
      <p:sp>
        <p:nvSpPr>
          <p:cNvPr id="294" name="CustomShape 8"/>
          <p:cNvSpPr/>
          <p:nvPr/>
        </p:nvSpPr>
        <p:spPr>
          <a:xfrm>
            <a:off x="182880" y="3345120"/>
            <a:ext cx="334800" cy="311760"/>
          </a:xfrm>
          <a:prstGeom prst="rect">
            <a:avLst/>
          </a:prstGeom>
          <a:solidFill>
            <a:srgbClr val="ffc000"/>
          </a:solidFill>
          <a:ln w="12600">
            <a:noFill/>
          </a:ln>
        </p:spPr>
        <p:style>
          <a:lnRef idx="0"/>
          <a:fillRef idx="0"/>
          <a:effectRef idx="0"/>
          <a:fontRef idx="minor"/>
        </p:style>
      </p:sp>
      <p:sp>
        <p:nvSpPr>
          <p:cNvPr id="295" name="CustomShape 9"/>
          <p:cNvSpPr/>
          <p:nvPr/>
        </p:nvSpPr>
        <p:spPr>
          <a:xfrm>
            <a:off x="548640" y="3311280"/>
            <a:ext cx="8228880" cy="689040"/>
          </a:xfrm>
          <a:prstGeom prst="rect">
            <a:avLst/>
          </a:prstGeom>
          <a:noFill/>
          <a:ln>
            <a:noFill/>
          </a:ln>
        </p:spPr>
        <p:style>
          <a:lnRef idx="0"/>
          <a:fillRef idx="0"/>
          <a:effectRef idx="0"/>
          <a:fontRef idx="minor"/>
        </p:style>
        <p:txBody>
          <a:bodyPr lIns="90000" rIns="90000" tIns="45000" bIns="45000"/>
          <a:p>
            <a:r>
              <a:rPr b="0" lang="en-US" sz="1400" spc="-1" strike="noStrike">
                <a:solidFill>
                  <a:srgbClr val="000000"/>
                </a:solidFill>
                <a:uFill>
                  <a:solidFill>
                    <a:srgbClr val="ffffff"/>
                  </a:solidFill>
                </a:uFill>
                <a:latin typeface="Arial"/>
                <a:ea typeface="DejaVu Sans"/>
              </a:rPr>
              <a:t>This is related to VOL-735 and VOL-738. To do this task, firstly the community must decide the approach for VOL-735 and the difference between VOL-737 and VOL-738 must be found. The descriptions of VOL-737 and VOL-738 are same!</a:t>
            </a:r>
            <a:endParaRPr b="0" lang="en-US" sz="1800" spc="-1" strike="noStrike">
              <a:solidFill>
                <a:srgbClr val="000000"/>
              </a:solidFill>
              <a:uFill>
                <a:solidFill>
                  <a:srgbClr val="ffffff"/>
                </a:solidFill>
              </a:uFill>
              <a:latin typeface="Arial"/>
            </a:endParaRPr>
          </a:p>
        </p:txBody>
      </p:sp>
    </p:spTree>
  </p:cSld>
  <p:timing>
    <p:tnLst>
      <p:par>
        <p:cTn id="47" dur="indefinite" restart="never" nodeType="tmRoot">
          <p:childTnLst>
            <p:seq>
              <p:cTn id="48" nodeType="mainSeq"/>
              <p:prevCondLst>
                <p:cond delay="0" evt="onPrev">
                  <p:tgtEl>
                    <p:sldTgt/>
                  </p:tgtEl>
                </p:cond>
              </p:prevCondLst>
              <p:nextCondLst>
                <p:cond delay="0" evt="onNext">
                  <p:tgtEl>
                    <p:sldTgt/>
                  </p:tgtEl>
                </p:cond>
              </p:nextCondLst>
            </p:seq>
          </p:childTnLst>
        </p:cTn>
      </p:par>
    </p:tnLst>
  </p:timing>
</p:sld>
</file>

<file path=ppt/slides/slide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96" name="CustomShape 1"/>
          <p:cNvSpPr/>
          <p:nvPr/>
        </p:nvSpPr>
        <p:spPr>
          <a:xfrm>
            <a:off x="218880" y="607320"/>
            <a:ext cx="6578640" cy="393480"/>
          </a:xfrm>
          <a:prstGeom prst="rect">
            <a:avLst/>
          </a:prstGeom>
          <a:noFill/>
          <a:ln>
            <a:noFill/>
          </a:ln>
        </p:spPr>
        <p:style>
          <a:lnRef idx="0"/>
          <a:fillRef idx="0"/>
          <a:effectRef idx="0"/>
          <a:fontRef idx="minor"/>
        </p:style>
        <p:txBody>
          <a:bodyPr lIns="45720" rIns="45720" tIns="45000" bIns="45000"/>
          <a:p>
            <a:pPr>
              <a:lnSpc>
                <a:spcPct val="100000"/>
              </a:lnSpc>
            </a:pPr>
            <a:r>
              <a:rPr b="0" lang="en-US" sz="2000" spc="-1" strike="noStrike">
                <a:solidFill>
                  <a:srgbClr val="0e2238"/>
                </a:solidFill>
                <a:uFill>
                  <a:solidFill>
                    <a:srgbClr val="ffffff"/>
                  </a:solidFill>
                </a:uFill>
                <a:latin typeface="Nexa Bold"/>
                <a:ea typeface="Nexa Bold"/>
              </a:rPr>
              <a:t>Adapter Changes</a:t>
            </a:r>
            <a:endParaRPr b="0" lang="en-US" sz="1800" spc="-1" strike="noStrike">
              <a:solidFill>
                <a:srgbClr val="000000"/>
              </a:solidFill>
              <a:uFill>
                <a:solidFill>
                  <a:srgbClr val="ffffff"/>
                </a:solidFill>
              </a:uFill>
              <a:latin typeface="Arial"/>
            </a:endParaRPr>
          </a:p>
        </p:txBody>
      </p:sp>
      <p:sp>
        <p:nvSpPr>
          <p:cNvPr id="297" name="CustomShape 2"/>
          <p:cNvSpPr/>
          <p:nvPr/>
        </p:nvSpPr>
        <p:spPr>
          <a:xfrm>
            <a:off x="215640" y="1225080"/>
            <a:ext cx="240120" cy="238320"/>
          </a:xfrm>
          <a:prstGeom prst="ellipse">
            <a:avLst/>
          </a:prstGeom>
          <a:solidFill>
            <a:srgbClr val="ffd54f"/>
          </a:solidFill>
          <a:ln w="12600">
            <a:solidFill>
              <a:srgbClr val="ba9b3a"/>
            </a:solidFill>
            <a:miter/>
          </a:ln>
        </p:spPr>
        <p:style>
          <a:lnRef idx="0"/>
          <a:fillRef idx="0"/>
          <a:effectRef idx="0"/>
          <a:fontRef idx="minor"/>
        </p:style>
      </p:sp>
      <p:sp>
        <p:nvSpPr>
          <p:cNvPr id="298" name="CustomShape 3"/>
          <p:cNvSpPr/>
          <p:nvPr/>
        </p:nvSpPr>
        <p:spPr>
          <a:xfrm>
            <a:off x="532440" y="1224720"/>
            <a:ext cx="8519400" cy="924840"/>
          </a:xfrm>
          <a:prstGeom prst="rect">
            <a:avLst/>
          </a:prstGeom>
          <a:noFill/>
          <a:ln>
            <a:noFill/>
          </a:ln>
        </p:spPr>
        <p:style>
          <a:lnRef idx="0"/>
          <a:fillRef idx="0"/>
          <a:effectRef idx="0"/>
          <a:fontRef idx="minor"/>
        </p:style>
        <p:txBody>
          <a:bodyPr lIns="90000" rIns="90000" tIns="45000" bIns="45000"/>
          <a:p>
            <a:pPr>
              <a:lnSpc>
                <a:spcPct val="100000"/>
              </a:lnSpc>
            </a:pPr>
            <a:r>
              <a:rPr b="1" lang="en-US" sz="1400" spc="-1" strike="noStrike">
                <a:solidFill>
                  <a:srgbClr val="0e2238"/>
                </a:solidFill>
                <a:uFill>
                  <a:solidFill>
                    <a:srgbClr val="ffffff"/>
                  </a:solidFill>
                </a:uFill>
                <a:latin typeface="Nexa Bold"/>
                <a:ea typeface="Nexa Bold"/>
              </a:rPr>
              <a:t>Broadcom ONU Adapter:</a:t>
            </a:r>
            <a:endParaRPr b="0" lang="en-US" sz="1800" spc="-1" strike="noStrike">
              <a:solidFill>
                <a:srgbClr val="000000"/>
              </a:solidFill>
              <a:uFill>
                <a:solidFill>
                  <a:srgbClr val="ffffff"/>
                </a:solidFill>
              </a:uFill>
              <a:latin typeface="Arial"/>
            </a:endParaRPr>
          </a:p>
          <a:p>
            <a:pPr>
              <a:lnSpc>
                <a:spcPct val="100000"/>
              </a:lnSpc>
            </a:pP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update_flows_bulk(device, flows, groups, </a:t>
            </a:r>
            <a:r>
              <a:rPr b="0" lang="en-US" sz="1400" spc="-1" strike="noStrike">
                <a:solidFill>
                  <a:srgbClr val="800000"/>
                </a:solidFill>
                <a:uFill>
                  <a:solidFill>
                    <a:srgbClr val="ffffff"/>
                  </a:solidFill>
                </a:uFill>
                <a:latin typeface="Nexa Bold"/>
                <a:ea typeface="Nexa Bold"/>
              </a:rPr>
              <a:t>meters</a:t>
            </a:r>
            <a:r>
              <a:rPr b="0" lang="en-US" sz="1400" spc="-1" strike="noStrike">
                <a:solidFill>
                  <a:srgbClr val="0e2238"/>
                </a:solidFill>
                <a:uFill>
                  <a:solidFill>
                    <a:srgbClr val="ffffff"/>
                  </a:solidFill>
                </a:uFill>
                <a:latin typeface="Nexa Bold"/>
                <a:ea typeface="Nexa Bold"/>
              </a:rPr>
              <a:t>)</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update_flow_table(device,flows,</a:t>
            </a:r>
            <a:r>
              <a:rPr b="0" lang="en-US" sz="1400" spc="-1" strike="noStrike">
                <a:solidFill>
                  <a:srgbClr val="800000"/>
                </a:solidFill>
                <a:uFill>
                  <a:solidFill>
                    <a:srgbClr val="ffffff"/>
                  </a:solidFill>
                </a:uFill>
                <a:latin typeface="Nexa Bold"/>
                <a:ea typeface="Nexa Bold"/>
              </a:rPr>
              <a:t>meters</a:t>
            </a:r>
            <a:r>
              <a:rPr b="0" lang="en-US" sz="1400" spc="-1" strike="noStrike">
                <a:solidFill>
                  <a:srgbClr val="0e2238"/>
                </a:solidFill>
                <a:uFill>
                  <a:solidFill>
                    <a:srgbClr val="ffffff"/>
                  </a:solidFill>
                </a:uFill>
                <a:latin typeface="Nexa Bold"/>
                <a:ea typeface="Nexa Bold"/>
              </a:rPr>
              <a:t>)</a:t>
            </a:r>
            <a:endParaRPr b="0" lang="en-US" sz="1800" spc="-1" strike="noStrike">
              <a:solidFill>
                <a:srgbClr val="000000"/>
              </a:solidFill>
              <a:uFill>
                <a:solidFill>
                  <a:srgbClr val="ffffff"/>
                </a:solidFill>
              </a:uFill>
              <a:latin typeface="Arial"/>
            </a:endParaRPr>
          </a:p>
        </p:txBody>
      </p:sp>
      <p:sp>
        <p:nvSpPr>
          <p:cNvPr id="299" name="CustomShape 4"/>
          <p:cNvSpPr/>
          <p:nvPr/>
        </p:nvSpPr>
        <p:spPr>
          <a:xfrm>
            <a:off x="214920" y="2269440"/>
            <a:ext cx="240120" cy="238320"/>
          </a:xfrm>
          <a:prstGeom prst="ellipse">
            <a:avLst/>
          </a:prstGeom>
          <a:solidFill>
            <a:srgbClr val="ffd54f"/>
          </a:solidFill>
          <a:ln w="12600">
            <a:solidFill>
              <a:srgbClr val="ba9b3a"/>
            </a:solidFill>
            <a:miter/>
          </a:ln>
        </p:spPr>
        <p:style>
          <a:lnRef idx="0"/>
          <a:fillRef idx="0"/>
          <a:effectRef idx="0"/>
          <a:fontRef idx="minor"/>
        </p:style>
      </p:sp>
      <p:sp>
        <p:nvSpPr>
          <p:cNvPr id="300" name="CustomShape 5"/>
          <p:cNvSpPr/>
          <p:nvPr/>
        </p:nvSpPr>
        <p:spPr>
          <a:xfrm>
            <a:off x="548640" y="2286000"/>
            <a:ext cx="8411760" cy="1133640"/>
          </a:xfrm>
          <a:prstGeom prst="rect">
            <a:avLst/>
          </a:prstGeom>
          <a:noFill/>
          <a:ln>
            <a:noFill/>
          </a:ln>
        </p:spPr>
        <p:style>
          <a:lnRef idx="0"/>
          <a:fillRef idx="0"/>
          <a:effectRef idx="0"/>
          <a:fontRef idx="minor"/>
        </p:style>
        <p:txBody>
          <a:bodyPr lIns="90000" rIns="90000" tIns="45000" bIns="45000"/>
          <a:p>
            <a:pPr>
              <a:lnSpc>
                <a:spcPct val="100000"/>
              </a:lnSpc>
            </a:pPr>
            <a:r>
              <a:rPr b="1" lang="en-US" sz="1400" spc="-1" strike="noStrike">
                <a:solidFill>
                  <a:srgbClr val="0e2238"/>
                </a:solidFill>
                <a:uFill>
                  <a:solidFill>
                    <a:srgbClr val="ffffff"/>
                  </a:solidFill>
                </a:uFill>
                <a:latin typeface="Nexa Bold"/>
                <a:ea typeface="Nexa Bold"/>
              </a:rPr>
              <a:t>OpenOlt Device:</a:t>
            </a:r>
            <a:endParaRPr b="0" lang="en-US" sz="1800" spc="-1" strike="noStrike">
              <a:solidFill>
                <a:srgbClr val="000000"/>
              </a:solidFill>
              <a:uFill>
                <a:solidFill>
                  <a:srgbClr val="ffffff"/>
                </a:solidFill>
              </a:uFill>
              <a:latin typeface="Arial"/>
            </a:endParaRPr>
          </a:p>
          <a:p>
            <a:pPr>
              <a:lnSpc>
                <a:spcPct val="100000"/>
              </a:lnSpc>
            </a:pP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update_flow_table(flows, </a:t>
            </a:r>
            <a:r>
              <a:rPr b="0" lang="en-US" sz="1400" spc="-1" strike="noStrike">
                <a:solidFill>
                  <a:srgbClr val="800000"/>
                </a:solidFill>
                <a:uFill>
                  <a:solidFill>
                    <a:srgbClr val="ffffff"/>
                  </a:solidFill>
                </a:uFill>
                <a:latin typeface="Nexa Bold"/>
                <a:ea typeface="Nexa Bold"/>
              </a:rPr>
              <a:t>meters</a:t>
            </a:r>
            <a:r>
              <a:rPr b="0" lang="en-US" sz="1400" spc="-1" strike="noStrike">
                <a:solidFill>
                  <a:srgbClr val="0e2238"/>
                </a:solidFill>
                <a:uFill>
                  <a:solidFill>
                    <a:srgbClr val="ffffff"/>
                  </a:solidFill>
                </a:uFill>
                <a:latin typeface="Nexa Bold"/>
                <a:ea typeface="Nexa Bold"/>
              </a:rPr>
              <a:t>)</a:t>
            </a:r>
            <a:endParaRPr b="0" lang="en-US" sz="1800" spc="-1" strike="noStrike">
              <a:solidFill>
                <a:srgbClr val="000000"/>
              </a:solidFill>
              <a:uFill>
                <a:solidFill>
                  <a:srgbClr val="ffffff"/>
                </a:solidFill>
              </a:uFill>
              <a:latin typeface="Arial"/>
            </a:endParaRPr>
          </a:p>
        </p:txBody>
      </p:sp>
      <p:sp>
        <p:nvSpPr>
          <p:cNvPr id="301" name="CustomShape 6"/>
          <p:cNvSpPr/>
          <p:nvPr/>
        </p:nvSpPr>
        <p:spPr>
          <a:xfrm>
            <a:off x="214200" y="3277800"/>
            <a:ext cx="240120" cy="238320"/>
          </a:xfrm>
          <a:prstGeom prst="ellipse">
            <a:avLst/>
          </a:prstGeom>
          <a:solidFill>
            <a:srgbClr val="ffd54f"/>
          </a:solidFill>
          <a:ln w="12600">
            <a:solidFill>
              <a:srgbClr val="ba9b3a"/>
            </a:solidFill>
            <a:miter/>
          </a:ln>
        </p:spPr>
        <p:style>
          <a:lnRef idx="0"/>
          <a:fillRef idx="0"/>
          <a:effectRef idx="0"/>
          <a:fontRef idx="minor"/>
        </p:style>
      </p:sp>
      <p:sp>
        <p:nvSpPr>
          <p:cNvPr id="302" name="CustomShape 7"/>
          <p:cNvSpPr/>
          <p:nvPr/>
        </p:nvSpPr>
        <p:spPr>
          <a:xfrm>
            <a:off x="548640" y="3291840"/>
            <a:ext cx="8411760" cy="1133640"/>
          </a:xfrm>
          <a:prstGeom prst="rect">
            <a:avLst/>
          </a:prstGeom>
          <a:noFill/>
          <a:ln>
            <a:noFill/>
          </a:ln>
        </p:spPr>
        <p:style>
          <a:lnRef idx="0"/>
          <a:fillRef idx="0"/>
          <a:effectRef idx="0"/>
          <a:fontRef idx="minor"/>
        </p:style>
        <p:txBody>
          <a:bodyPr lIns="90000" rIns="90000" tIns="45000" bIns="45000"/>
          <a:p>
            <a:pPr>
              <a:lnSpc>
                <a:spcPct val="100000"/>
              </a:lnSpc>
            </a:pPr>
            <a:r>
              <a:rPr b="1" lang="en-US" sz="1400" spc="-1" strike="noStrike">
                <a:solidFill>
                  <a:srgbClr val="0e2238"/>
                </a:solidFill>
                <a:uFill>
                  <a:solidFill>
                    <a:srgbClr val="ffffff"/>
                  </a:solidFill>
                </a:uFill>
                <a:latin typeface="Nexa Bold"/>
                <a:ea typeface="Nexa Bold"/>
              </a:rPr>
              <a:t>OpenOlt Adapter:</a:t>
            </a:r>
            <a:endParaRPr b="0" lang="en-US" sz="1800" spc="-1" strike="noStrike">
              <a:solidFill>
                <a:srgbClr val="000000"/>
              </a:solidFill>
              <a:uFill>
                <a:solidFill>
                  <a:srgbClr val="ffffff"/>
                </a:solidFill>
              </a:uFill>
              <a:latin typeface="Arial"/>
            </a:endParaRPr>
          </a:p>
          <a:p>
            <a:pPr>
              <a:lnSpc>
                <a:spcPct val="100000"/>
              </a:lnSpc>
            </a:pPr>
            <a:endParaRPr b="0" lang="en-US" sz="1800" spc="-1" strike="noStrike">
              <a:solidFill>
                <a:srgbClr val="000000"/>
              </a:solidFill>
              <a:uFill>
                <a:solidFill>
                  <a:srgbClr val="ffffff"/>
                </a:solidFill>
              </a:uFill>
              <a:latin typeface="Arial"/>
            </a:endParaRPr>
          </a:p>
          <a:p>
            <a:pPr>
              <a:lnSpc>
                <a:spcPct val="100000"/>
              </a:lnSpc>
            </a:pPr>
            <a:r>
              <a:rPr b="1"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update_flows_bulk(device, flows, groups, </a:t>
            </a:r>
            <a:r>
              <a:rPr b="0" lang="en-US" sz="1400" spc="-1" strike="noStrike">
                <a:solidFill>
                  <a:srgbClr val="800000"/>
                </a:solidFill>
                <a:uFill>
                  <a:solidFill>
                    <a:srgbClr val="ffffff"/>
                  </a:solidFill>
                </a:uFill>
                <a:latin typeface="Nexa Bold"/>
                <a:ea typeface="Nexa Bold"/>
              </a:rPr>
              <a:t>meters</a:t>
            </a:r>
            <a:r>
              <a:rPr b="0" lang="en-US" sz="1400" spc="-1" strike="noStrike">
                <a:solidFill>
                  <a:srgbClr val="0e2238"/>
                </a:solidFill>
                <a:uFill>
                  <a:solidFill>
                    <a:srgbClr val="ffffff"/>
                  </a:solidFill>
                </a:uFill>
                <a:latin typeface="Nexa Bold"/>
                <a:ea typeface="Nexa Bold"/>
              </a:rPr>
              <a:t>) - ?</a:t>
            </a:r>
            <a:endParaRPr b="0" lang="en-US" sz="1800" spc="-1" strike="noStrike">
              <a:solidFill>
                <a:srgbClr val="000000"/>
              </a:solidFill>
              <a:uFill>
                <a:solidFill>
                  <a:srgbClr val="ffffff"/>
                </a:solidFill>
              </a:uFill>
              <a:latin typeface="Arial"/>
            </a:endParaRPr>
          </a:p>
          <a:p>
            <a:pPr>
              <a:lnSpc>
                <a:spcPct val="100000"/>
              </a:lnSpc>
            </a:pPr>
            <a:r>
              <a:rPr b="1"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There is no implementation for GEM, T-CONT, Interfaces and Alarms</a:t>
            </a:r>
            <a:endParaRPr b="0" lang="en-US" sz="1800" spc="-1" strike="noStrike">
              <a:solidFill>
                <a:srgbClr val="000000"/>
              </a:solidFill>
              <a:uFill>
                <a:solidFill>
                  <a:srgbClr val="ffffff"/>
                </a:solidFill>
              </a:uFill>
              <a:latin typeface="Arial"/>
            </a:endParaRPr>
          </a:p>
        </p:txBody>
      </p:sp>
    </p:spTree>
  </p:cSld>
  <p:timing>
    <p:tnLst>
      <p:par>
        <p:cTn id="49" dur="indefinite" restart="never" nodeType="tmRoot">
          <p:childTnLst>
            <p:seq>
              <p:cTn id="50" nodeType="mainSeq"/>
              <p:prevCondLst>
                <p:cond delay="0" evt="onPrev">
                  <p:tgtEl>
                    <p:sldTgt/>
                  </p:tgtEl>
                </p:cond>
              </p:prevCondLst>
              <p:nextCondLst>
                <p:cond delay="0" evt="onNext">
                  <p:tgtEl>
                    <p:sldTgt/>
                  </p:tgtEl>
                </p:cond>
              </p:nextCondLst>
            </p:seq>
          </p:childTnLst>
        </p:cTn>
      </p:par>
    </p:tnLst>
  </p:timing>
</p:sld>
</file>

<file path=ppt/slides/slide2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03" name="CustomShape 1"/>
          <p:cNvSpPr/>
          <p:nvPr/>
        </p:nvSpPr>
        <p:spPr>
          <a:xfrm>
            <a:off x="132120" y="4767120"/>
            <a:ext cx="560520" cy="237960"/>
          </a:xfrm>
          <a:prstGeom prst="rect">
            <a:avLst/>
          </a:prstGeom>
          <a:noFill/>
          <a:ln>
            <a:noFill/>
          </a:ln>
        </p:spPr>
        <p:style>
          <a:lnRef idx="0"/>
          <a:fillRef idx="0"/>
          <a:effectRef idx="0"/>
          <a:fontRef idx="minor"/>
        </p:style>
      </p:sp>
      <p:sp>
        <p:nvSpPr>
          <p:cNvPr id="304" name="CustomShape 2"/>
          <p:cNvSpPr/>
          <p:nvPr/>
        </p:nvSpPr>
        <p:spPr>
          <a:xfrm>
            <a:off x="-19800" y="2858040"/>
            <a:ext cx="849960" cy="299880"/>
          </a:xfrm>
          <a:prstGeom prst="rect">
            <a:avLst/>
          </a:prstGeom>
          <a:solidFill>
            <a:srgbClr val="ffc000"/>
          </a:solidFill>
          <a:ln w="12600">
            <a:solidFill>
              <a:srgbClr val="ffc000"/>
            </a:solidFill>
            <a:miter/>
          </a:ln>
        </p:spPr>
        <p:style>
          <a:lnRef idx="0"/>
          <a:fillRef idx="0"/>
          <a:effectRef idx="0"/>
          <a:fontRef idx="minor"/>
        </p:style>
      </p:sp>
      <p:sp>
        <p:nvSpPr>
          <p:cNvPr id="305" name="CustomShape 3"/>
          <p:cNvSpPr/>
          <p:nvPr/>
        </p:nvSpPr>
        <p:spPr>
          <a:xfrm>
            <a:off x="969120" y="2766600"/>
            <a:ext cx="7083720" cy="541800"/>
          </a:xfrm>
          <a:prstGeom prst="rect">
            <a:avLst/>
          </a:prstGeom>
          <a:noFill/>
          <a:ln w="12600">
            <a:noFill/>
          </a:ln>
        </p:spPr>
        <p:style>
          <a:lnRef idx="0"/>
          <a:fillRef idx="0"/>
          <a:effectRef idx="0"/>
          <a:fontRef idx="minor"/>
        </p:style>
        <p:txBody>
          <a:bodyPr lIns="45720" rIns="45720" tIns="45000" bIns="45000"/>
          <a:p>
            <a:pPr>
              <a:lnSpc>
                <a:spcPct val="100000"/>
              </a:lnSpc>
            </a:pPr>
            <a:r>
              <a:rPr b="0" lang="en-US" sz="3000" spc="-1" strike="noStrike">
                <a:solidFill>
                  <a:srgbClr val="535353"/>
                </a:solidFill>
                <a:uFill>
                  <a:solidFill>
                    <a:srgbClr val="ffffff"/>
                  </a:solidFill>
                </a:uFill>
                <a:latin typeface="Nexa Bold"/>
                <a:ea typeface="Nexa Bold"/>
              </a:rPr>
              <a:t>THANK YOU</a:t>
            </a:r>
            <a:endParaRPr b="0" lang="en-US" sz="1800" spc="-1" strike="noStrike">
              <a:solidFill>
                <a:srgbClr val="000000"/>
              </a:solidFill>
              <a:uFill>
                <a:solidFill>
                  <a:srgbClr val="ffffff"/>
                </a:solidFill>
              </a:uFill>
              <a:latin typeface="Arial"/>
            </a:endParaRPr>
          </a:p>
        </p:txBody>
      </p:sp>
    </p:spTree>
  </p:cSld>
  <p:timing>
    <p:tnLst>
      <p:par>
        <p:cTn id="51" dur="indefinite" restart="never" nodeType="tmRoot">
          <p:childTnLst>
            <p:seq>
              <p:cTn id="52" nodeType="mainSeq"/>
              <p:prevCondLst>
                <p:cond delay="0" evt="onPrev">
                  <p:tgtEl>
                    <p:sldTgt/>
                  </p:tgtEl>
                </p:cond>
              </p:prevCondLst>
              <p:nextCondLst>
                <p:cond delay="0" evt="onNext">
                  <p:tgtEl>
                    <p:sldTgt/>
                  </p:tgtEl>
                </p:cond>
              </p:nextCondLst>
            </p:seq>
          </p:childTnLst>
        </p:cTn>
      </p:par>
    </p:tnLst>
  </p:timing>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a:blip r:embed="rId1"/>
          <a:stretch>
            <a:fillRect/>
          </a:stretch>
        </a:blipFill>
      </p:bgPr>
    </p:bg>
    <p:spTree>
      <p:nvGrpSpPr>
        <p:cNvPr id="1" name=""/>
        <p:cNvGrpSpPr/>
        <p:nvPr/>
      </p:nvGrpSpPr>
      <p:grpSpPr>
        <a:xfrm>
          <a:off x="0" y="0"/>
          <a:ext cx="0" cy="0"/>
          <a:chOff x="0" y="0"/>
          <a:chExt cx="0" cy="0"/>
        </a:xfrm>
      </p:grpSpPr>
      <p:sp>
        <p:nvSpPr>
          <p:cNvPr id="199" name="CustomShape 1"/>
          <p:cNvSpPr/>
          <p:nvPr/>
        </p:nvSpPr>
        <p:spPr>
          <a:xfrm>
            <a:off x="132120" y="4767120"/>
            <a:ext cx="560520" cy="237960"/>
          </a:xfrm>
          <a:prstGeom prst="rect">
            <a:avLst/>
          </a:prstGeom>
          <a:noFill/>
          <a:ln>
            <a:noFill/>
          </a:ln>
        </p:spPr>
        <p:style>
          <a:lnRef idx="0"/>
          <a:fillRef idx="0"/>
          <a:effectRef idx="0"/>
          <a:fontRef idx="minor"/>
        </p:style>
      </p:sp>
      <p:sp>
        <p:nvSpPr>
          <p:cNvPr id="200" name="CustomShape 2"/>
          <p:cNvSpPr/>
          <p:nvPr/>
        </p:nvSpPr>
        <p:spPr>
          <a:xfrm>
            <a:off x="0" y="0"/>
            <a:ext cx="9138240" cy="4359960"/>
          </a:xfrm>
          <a:prstGeom prst="rect">
            <a:avLst/>
          </a:prstGeom>
          <a:solidFill>
            <a:srgbClr val="364354">
              <a:alpha val="85000"/>
            </a:srgbClr>
          </a:solidFill>
          <a:ln w="12600">
            <a:noFill/>
          </a:ln>
        </p:spPr>
        <p:style>
          <a:lnRef idx="0"/>
          <a:fillRef idx="0"/>
          <a:effectRef idx="0"/>
          <a:fontRef idx="minor"/>
        </p:style>
      </p:sp>
      <p:sp>
        <p:nvSpPr>
          <p:cNvPr id="201" name="CustomShape 3"/>
          <p:cNvSpPr/>
          <p:nvPr/>
        </p:nvSpPr>
        <p:spPr>
          <a:xfrm>
            <a:off x="1370880" y="204840"/>
            <a:ext cx="3922560" cy="815760"/>
          </a:xfrm>
          <a:prstGeom prst="rect">
            <a:avLst/>
          </a:prstGeom>
          <a:noFill/>
          <a:ln w="12600">
            <a:noFill/>
          </a:ln>
        </p:spPr>
        <p:style>
          <a:lnRef idx="0"/>
          <a:fillRef idx="0"/>
          <a:effectRef idx="0"/>
          <a:fontRef idx="minor"/>
        </p:style>
        <p:txBody>
          <a:bodyPr lIns="45720" rIns="45720" tIns="45000" bIns="45000"/>
          <a:p>
            <a:pPr>
              <a:lnSpc>
                <a:spcPct val="100000"/>
              </a:lnSpc>
            </a:pPr>
            <a:r>
              <a:rPr b="1" lang="en-US" sz="2400" spc="-1" strike="noStrike">
                <a:solidFill>
                  <a:srgbClr val="ffffff"/>
                </a:solidFill>
                <a:uFill>
                  <a:solidFill>
                    <a:srgbClr val="ffffff"/>
                  </a:solidFill>
                </a:uFill>
                <a:latin typeface="Calibri"/>
                <a:ea typeface="Calibri"/>
              </a:rPr>
              <a:t>ONOS Applications </a:t>
            </a:r>
            <a:endParaRPr b="0" lang="en-US" sz="1800" spc="-1" strike="noStrike">
              <a:solidFill>
                <a:srgbClr val="000000"/>
              </a:solidFill>
              <a:uFill>
                <a:solidFill>
                  <a:srgbClr val="ffffff"/>
                </a:solidFill>
              </a:uFill>
              <a:latin typeface="Arial"/>
            </a:endParaRPr>
          </a:p>
        </p:txBody>
      </p:sp>
      <p:sp>
        <p:nvSpPr>
          <p:cNvPr id="202" name="CustomShape 4"/>
          <p:cNvSpPr/>
          <p:nvPr/>
        </p:nvSpPr>
        <p:spPr>
          <a:xfrm>
            <a:off x="304560" y="304200"/>
            <a:ext cx="852840" cy="311760"/>
          </a:xfrm>
          <a:prstGeom prst="rect">
            <a:avLst/>
          </a:prstGeom>
          <a:solidFill>
            <a:srgbClr val="ffc000"/>
          </a:solidFill>
          <a:ln w="12600">
            <a:noFill/>
          </a:ln>
        </p:spPr>
        <p:style>
          <a:lnRef idx="0"/>
          <a:fillRef idx="0"/>
          <a:effectRef idx="0"/>
          <a:fontRef idx="minor"/>
        </p:style>
      </p:sp>
    </p:spTree>
  </p:cSld>
  <p:timing>
    <p:tnLst>
      <p:par>
        <p:cTn id="5" dur="indefinite" restart="never" nodeType="tmRoot">
          <p:childTnLst>
            <p:seq>
              <p:cTn id="6" nodeType="mainSeq"/>
              <p:prevCondLst>
                <p:cond delay="0" evt="onPrev">
                  <p:tgtEl>
                    <p:sldTgt/>
                  </p:tgtEl>
                </p:cond>
              </p:prevCondLst>
              <p:nextCondLst>
                <p:cond delay="0" evt="onNext">
                  <p:tgtEl>
                    <p:sldTgt/>
                  </p:tgtEl>
                </p:cond>
              </p:nextCondLst>
            </p:seq>
          </p:childTnLst>
        </p:cTn>
      </p:par>
    </p:tnLst>
  </p:timing>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3" name="CustomShape 1"/>
          <p:cNvSpPr/>
          <p:nvPr/>
        </p:nvSpPr>
        <p:spPr>
          <a:xfrm>
            <a:off x="218880" y="607320"/>
            <a:ext cx="6578640" cy="393480"/>
          </a:xfrm>
          <a:prstGeom prst="rect">
            <a:avLst/>
          </a:prstGeom>
          <a:noFill/>
          <a:ln>
            <a:noFill/>
          </a:ln>
        </p:spPr>
        <p:style>
          <a:lnRef idx="0"/>
          <a:fillRef idx="0"/>
          <a:effectRef idx="0"/>
          <a:fontRef idx="minor"/>
        </p:style>
        <p:txBody>
          <a:bodyPr lIns="45720" rIns="45720" tIns="45000" bIns="45000"/>
          <a:p>
            <a:pPr>
              <a:lnSpc>
                <a:spcPct val="100000"/>
              </a:lnSpc>
            </a:pPr>
            <a:r>
              <a:rPr b="0" lang="en-US" sz="2000" spc="-1" strike="noStrike">
                <a:solidFill>
                  <a:srgbClr val="0e2238"/>
                </a:solidFill>
                <a:uFill>
                  <a:solidFill>
                    <a:srgbClr val="ffffff"/>
                  </a:solidFill>
                </a:uFill>
                <a:latin typeface="Nexa Bold"/>
                <a:ea typeface="Nexa Bold"/>
              </a:rPr>
              <a:t>VOL-732</a:t>
            </a:r>
            <a:endParaRPr b="0" lang="en-US" sz="1800" spc="-1" strike="noStrike">
              <a:solidFill>
                <a:srgbClr val="000000"/>
              </a:solidFill>
              <a:uFill>
                <a:solidFill>
                  <a:srgbClr val="ffffff"/>
                </a:solidFill>
              </a:uFill>
              <a:latin typeface="Arial"/>
            </a:endParaRPr>
          </a:p>
        </p:txBody>
      </p:sp>
      <p:sp>
        <p:nvSpPr>
          <p:cNvPr id="204" name="CustomShape 2"/>
          <p:cNvSpPr/>
          <p:nvPr/>
        </p:nvSpPr>
        <p:spPr>
          <a:xfrm rot="13500000">
            <a:off x="315720" y="1242000"/>
            <a:ext cx="240480" cy="216720"/>
          </a:xfrm>
          <a:custGeom>
            <a:avLst/>
            <a:gdLst/>
            <a:ahLst/>
            <a:rect l="l" t="t" r="r" b="b"/>
            <a:pathLst>
              <a:path w="21600" h="21600">
                <a:moveTo>
                  <a:pt x="0" y="0"/>
                </a:moveTo>
                <a:lnTo>
                  <a:pt x="6497" y="0"/>
                </a:lnTo>
                <a:lnTo>
                  <a:pt x="6497" y="15103"/>
                </a:lnTo>
                <a:lnTo>
                  <a:pt x="21600" y="15103"/>
                </a:lnTo>
                <a:lnTo>
                  <a:pt x="21600" y="21600"/>
                </a:lnTo>
                <a:lnTo>
                  <a:pt x="0" y="21600"/>
                </a:lnTo>
                <a:close/>
              </a:path>
            </a:pathLst>
          </a:custGeom>
          <a:solidFill>
            <a:srgbClr val="ffc000"/>
          </a:solidFill>
          <a:ln w="12600">
            <a:noFill/>
          </a:ln>
        </p:spPr>
        <p:style>
          <a:lnRef idx="0"/>
          <a:fillRef idx="0"/>
          <a:effectRef idx="0"/>
          <a:fontRef idx="minor"/>
        </p:style>
      </p:sp>
      <p:sp>
        <p:nvSpPr>
          <p:cNvPr id="205" name="CustomShape 3"/>
          <p:cNvSpPr/>
          <p:nvPr/>
        </p:nvSpPr>
        <p:spPr>
          <a:xfrm>
            <a:off x="640080" y="1188720"/>
            <a:ext cx="6857280" cy="1625400"/>
          </a:xfrm>
          <a:prstGeom prst="rect">
            <a:avLst/>
          </a:prstGeom>
          <a:noFill/>
          <a:ln>
            <a:noFill/>
          </a:ln>
        </p:spPr>
        <p:style>
          <a:lnRef idx="0"/>
          <a:fillRef idx="0"/>
          <a:effectRef idx="0"/>
          <a:fontRef idx="minor"/>
        </p:style>
        <p:txBody>
          <a:bodyPr lIns="90000" rIns="90000" tIns="45000" bIns="45000"/>
          <a:p>
            <a:r>
              <a:rPr b="0" lang="en-US" sz="1800" spc="-1" strike="noStrike">
                <a:solidFill>
                  <a:srgbClr val="000000"/>
                </a:solidFill>
                <a:uFill>
                  <a:solidFill>
                    <a:srgbClr val="ffffff"/>
                  </a:solidFill>
                </a:uFill>
                <a:latin typeface="Arial"/>
                <a:ea typeface="DejaVu Sans"/>
              </a:rPr>
              <a:t>Currently SADIS caches Subscriber records defining Subscriber Tagging requirements, authentication data and other service flow information. The OF Flow Table ID used to reference a Technology Profile for a given Subscriber needs to be able to be added to the Subscriber Record and a Reference to an Upstream and Downstream OF Meter also supported.</a:t>
            </a:r>
            <a:r>
              <a:rPr b="0" lang="en-US" sz="1000" spc="-1" strike="noStrike">
                <a:solidFill>
                  <a:srgbClr val="000000"/>
                </a:solidFill>
                <a:uFill>
                  <a:solidFill>
                    <a:srgbClr val="ffffff"/>
                  </a:solidFill>
                </a:uFill>
                <a:latin typeface="Arial"/>
                <a:ea typeface="DejaVu Sans"/>
              </a:rPr>
              <a:t> </a:t>
            </a:r>
            <a:endParaRPr b="0" lang="en-US" sz="1800" spc="-1" strike="noStrike">
              <a:solidFill>
                <a:srgbClr val="000000"/>
              </a:solidFill>
              <a:uFill>
                <a:solidFill>
                  <a:srgbClr val="ffffff"/>
                </a:solidFill>
              </a:uFill>
              <a:latin typeface="Arial"/>
            </a:endParaRPr>
          </a:p>
        </p:txBody>
      </p:sp>
    </p:spTree>
  </p:cSld>
  <p:timing>
    <p:tnLst>
      <p:par>
        <p:cTn id="7" dur="indefinite" restart="never" nodeType="tmRoot">
          <p:childTnLst>
            <p:seq>
              <p:cTn id="8" nodeType="mainSeq"/>
              <p:prevCondLst>
                <p:cond delay="0" evt="onPrev">
                  <p:tgtEl>
                    <p:sldTgt/>
                  </p:tgtEl>
                </p:cond>
              </p:prevCondLst>
              <p:nextCondLst>
                <p:cond delay="0" evt="onNext">
                  <p:tgtEl>
                    <p:sldTgt/>
                  </p:tgtEl>
                </p:cond>
              </p:nextCondLst>
            </p:seq>
          </p:childTnLst>
        </p:cTn>
      </p:par>
    </p:tnLst>
  </p:timing>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6" name="CustomShape 1"/>
          <p:cNvSpPr/>
          <p:nvPr/>
        </p:nvSpPr>
        <p:spPr>
          <a:xfrm>
            <a:off x="212040" y="524880"/>
            <a:ext cx="5752800" cy="393480"/>
          </a:xfrm>
          <a:prstGeom prst="rect">
            <a:avLst/>
          </a:prstGeom>
          <a:noFill/>
          <a:ln>
            <a:noFill/>
          </a:ln>
        </p:spPr>
        <p:style>
          <a:lnRef idx="0"/>
          <a:fillRef idx="0"/>
          <a:effectRef idx="0"/>
          <a:fontRef idx="minor"/>
        </p:style>
        <p:txBody>
          <a:bodyPr lIns="45720" rIns="45720" tIns="45000" bIns="45000"/>
          <a:p>
            <a:pPr>
              <a:lnSpc>
                <a:spcPct val="100000"/>
              </a:lnSpc>
            </a:pPr>
            <a:r>
              <a:rPr b="0" lang="en-US" sz="2000" spc="-1" strike="noStrike">
                <a:solidFill>
                  <a:srgbClr val="0e2238"/>
                </a:solidFill>
                <a:uFill>
                  <a:solidFill>
                    <a:srgbClr val="ffffff"/>
                  </a:solidFill>
                </a:uFill>
                <a:latin typeface="Nexa Bold"/>
                <a:ea typeface="Nexa Bold"/>
              </a:rPr>
              <a:t>ONOS Applications</a:t>
            </a:r>
            <a:endParaRPr b="0" lang="en-US" sz="1800" spc="-1" strike="noStrike">
              <a:solidFill>
                <a:srgbClr val="000000"/>
              </a:solidFill>
              <a:uFill>
                <a:solidFill>
                  <a:srgbClr val="ffffff"/>
                </a:solidFill>
              </a:uFill>
              <a:latin typeface="Arial"/>
            </a:endParaRPr>
          </a:p>
          <a:p>
            <a:pPr>
              <a:lnSpc>
                <a:spcPct val="100000"/>
              </a:lnSpc>
            </a:pPr>
            <a:endParaRPr b="0" lang="en-US" sz="1800" spc="-1" strike="noStrike">
              <a:solidFill>
                <a:srgbClr val="000000"/>
              </a:solidFill>
              <a:uFill>
                <a:solidFill>
                  <a:srgbClr val="ffffff"/>
                </a:solidFill>
              </a:uFill>
              <a:latin typeface="Arial"/>
            </a:endParaRPr>
          </a:p>
        </p:txBody>
      </p:sp>
      <p:sp>
        <p:nvSpPr>
          <p:cNvPr id="207" name="CustomShape 2"/>
          <p:cNvSpPr/>
          <p:nvPr/>
        </p:nvSpPr>
        <p:spPr>
          <a:xfrm>
            <a:off x="304560" y="1240200"/>
            <a:ext cx="334800" cy="311760"/>
          </a:xfrm>
          <a:prstGeom prst="rect">
            <a:avLst/>
          </a:prstGeom>
          <a:solidFill>
            <a:srgbClr val="ffc000"/>
          </a:solidFill>
          <a:ln w="12600">
            <a:noFill/>
          </a:ln>
        </p:spPr>
        <p:style>
          <a:lnRef idx="0"/>
          <a:fillRef idx="0"/>
          <a:effectRef idx="0"/>
          <a:fontRef idx="minor"/>
        </p:style>
      </p:sp>
      <p:sp>
        <p:nvSpPr>
          <p:cNvPr id="208" name="CustomShape 3"/>
          <p:cNvSpPr/>
          <p:nvPr/>
        </p:nvSpPr>
        <p:spPr>
          <a:xfrm>
            <a:off x="304560" y="2212200"/>
            <a:ext cx="334800" cy="311760"/>
          </a:xfrm>
          <a:prstGeom prst="rect">
            <a:avLst/>
          </a:prstGeom>
          <a:solidFill>
            <a:srgbClr val="ffc000"/>
          </a:solidFill>
          <a:ln w="12600">
            <a:noFill/>
          </a:ln>
        </p:spPr>
        <p:style>
          <a:lnRef idx="0"/>
          <a:fillRef idx="0"/>
          <a:effectRef idx="0"/>
          <a:fontRef idx="minor"/>
        </p:style>
      </p:sp>
      <p:sp>
        <p:nvSpPr>
          <p:cNvPr id="209" name="CustomShape 4"/>
          <p:cNvSpPr/>
          <p:nvPr/>
        </p:nvSpPr>
        <p:spPr>
          <a:xfrm>
            <a:off x="304560" y="3148200"/>
            <a:ext cx="334800" cy="311760"/>
          </a:xfrm>
          <a:prstGeom prst="rect">
            <a:avLst/>
          </a:prstGeom>
          <a:solidFill>
            <a:srgbClr val="ffc000"/>
          </a:solidFill>
          <a:ln w="12600">
            <a:noFill/>
          </a:ln>
        </p:spPr>
        <p:style>
          <a:lnRef idx="0"/>
          <a:fillRef idx="0"/>
          <a:effectRef idx="0"/>
          <a:fontRef idx="minor"/>
        </p:style>
      </p:sp>
      <p:sp>
        <p:nvSpPr>
          <p:cNvPr id="210" name="CustomShape 5"/>
          <p:cNvSpPr/>
          <p:nvPr/>
        </p:nvSpPr>
        <p:spPr>
          <a:xfrm>
            <a:off x="856800" y="1248840"/>
            <a:ext cx="8195040" cy="35928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e2238"/>
                </a:solidFill>
                <a:uFill>
                  <a:solidFill>
                    <a:srgbClr val="ffffff"/>
                  </a:solidFill>
                </a:uFill>
                <a:latin typeface="Nexa Bold"/>
                <a:ea typeface="Nexa Bold"/>
              </a:rPr>
              <a:t>AAA &gt;</a:t>
            </a:r>
            <a:r>
              <a:rPr b="0" lang="en-US" sz="1400" spc="-1" strike="noStrike">
                <a:solidFill>
                  <a:srgbClr val="0e2238"/>
                </a:solidFill>
                <a:uFill>
                  <a:solidFill>
                    <a:srgbClr val="ffffff"/>
                  </a:solidFill>
                </a:uFill>
                <a:latin typeface="Nexa Bold"/>
                <a:ea typeface="Nexa Bold"/>
              </a:rPr>
              <a:t> EAP packet processor - acts as a NAS or it can be an external NAS</a:t>
            </a:r>
            <a:endParaRPr b="0" lang="en-US" sz="1800" spc="-1" strike="noStrike">
              <a:solidFill>
                <a:srgbClr val="000000"/>
              </a:solidFill>
              <a:uFill>
                <a:solidFill>
                  <a:srgbClr val="ffffff"/>
                </a:solidFill>
              </a:uFill>
              <a:latin typeface="Arial"/>
            </a:endParaRPr>
          </a:p>
        </p:txBody>
      </p:sp>
      <p:sp>
        <p:nvSpPr>
          <p:cNvPr id="211" name="CustomShape 6"/>
          <p:cNvSpPr/>
          <p:nvPr/>
        </p:nvSpPr>
        <p:spPr>
          <a:xfrm>
            <a:off x="856800" y="2184840"/>
            <a:ext cx="8195040" cy="35928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e2238"/>
                </a:solidFill>
                <a:uFill>
                  <a:solidFill>
                    <a:srgbClr val="ffffff"/>
                  </a:solidFill>
                </a:uFill>
                <a:latin typeface="Nexa Bold"/>
                <a:ea typeface="Nexa Bold"/>
              </a:rPr>
              <a:t>SADIS &gt;</a:t>
            </a:r>
            <a:r>
              <a:rPr b="0" lang="en-US" sz="1400" spc="-1" strike="noStrike">
                <a:solidFill>
                  <a:srgbClr val="0e2238"/>
                </a:solidFill>
                <a:uFill>
                  <a:solidFill>
                    <a:srgbClr val="ffffff"/>
                  </a:solidFill>
                </a:uFill>
                <a:latin typeface="Nexa Bold"/>
                <a:ea typeface="Nexa Bold"/>
              </a:rPr>
              <a:t> The configuration can be local or remote</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Keeps the subscriber information(c-tag, s-tag, uniport) in cache</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p:txBody>
      </p:sp>
      <p:sp>
        <p:nvSpPr>
          <p:cNvPr id="212" name="CustomShape 7"/>
          <p:cNvSpPr/>
          <p:nvPr/>
        </p:nvSpPr>
        <p:spPr>
          <a:xfrm>
            <a:off x="856800" y="3120840"/>
            <a:ext cx="8195040" cy="35928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e2238"/>
                </a:solidFill>
                <a:uFill>
                  <a:solidFill>
                    <a:srgbClr val="ffffff"/>
                  </a:solidFill>
                </a:uFill>
                <a:latin typeface="Nexa Bold"/>
                <a:ea typeface="Nexa Bold"/>
              </a:rPr>
              <a:t>VOLT &gt;</a:t>
            </a:r>
            <a:r>
              <a:rPr b="0" lang="en-US" sz="1400" spc="-1" strike="noStrike">
                <a:solidFill>
                  <a:srgbClr val="0e2238"/>
                </a:solidFill>
                <a:uFill>
                  <a:solidFill>
                    <a:srgbClr val="ffffff"/>
                  </a:solidFill>
                </a:uFill>
                <a:latin typeface="Nexa Bold"/>
                <a:ea typeface="Nexa Bold"/>
              </a:rPr>
              <a:t> Provisions the subscriber</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Sends proper flow rules based on c-tag and s-tag </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0e2238"/>
                </a:solidFill>
                <a:uFill>
                  <a:solidFill>
                    <a:srgbClr val="ffffff"/>
                  </a:solidFill>
                </a:uFill>
                <a:latin typeface="Nexa Bold"/>
                <a:ea typeface="Nexa Bold"/>
              </a:rPr>
              <a:t>                </a:t>
            </a:r>
            <a:r>
              <a:rPr b="0" lang="en-US" sz="1400" spc="-1" strike="noStrike">
                <a:solidFill>
                  <a:srgbClr val="0e2238"/>
                </a:solidFill>
                <a:uFill>
                  <a:solidFill>
                    <a:srgbClr val="ffffff"/>
                  </a:solidFill>
                </a:uFill>
                <a:latin typeface="Nexa Bold"/>
                <a:ea typeface="Nexa Bold"/>
              </a:rPr>
              <a:t>Creates events such as Subscriber_Registered, Subscriber_Unregistered</a:t>
            </a:r>
            <a:endParaRPr b="0" lang="en-US" sz="1800" spc="-1" strike="noStrike">
              <a:solidFill>
                <a:srgbClr val="000000"/>
              </a:solidFill>
              <a:uFill>
                <a:solidFill>
                  <a:srgbClr val="ffffff"/>
                </a:solidFill>
              </a:uFill>
              <a:latin typeface="Arial"/>
            </a:endParaRPr>
          </a:p>
        </p:txBody>
      </p:sp>
    </p:spTree>
  </p:cSld>
  <p:timing>
    <p:tnLst>
      <p:par>
        <p:cTn id="9" dur="indefinite" restart="never" nodeType="tmRoot">
          <p:childTnLst>
            <p:seq>
              <p:cTn id="10" nodeType="mainSeq"/>
              <p:prevCondLst>
                <p:cond delay="0" evt="onPrev">
                  <p:tgtEl>
                    <p:sldTgt/>
                  </p:tgtEl>
                </p:cond>
              </p:prevCondLst>
              <p:nextCondLst>
                <p:cond delay="0" evt="onNext">
                  <p:tgtEl>
                    <p:sldTgt/>
                  </p:tgtEl>
                </p:cond>
              </p:nextCondLst>
            </p:seq>
          </p:childTnLst>
        </p:cTn>
      </p:par>
    </p:tnLst>
  </p:timing>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3" name="CustomShape 1"/>
          <p:cNvSpPr/>
          <p:nvPr/>
        </p:nvSpPr>
        <p:spPr>
          <a:xfrm>
            <a:off x="212040" y="416880"/>
            <a:ext cx="7006680" cy="393480"/>
          </a:xfrm>
          <a:prstGeom prst="rect">
            <a:avLst/>
          </a:prstGeom>
          <a:noFill/>
          <a:ln>
            <a:noFill/>
          </a:ln>
        </p:spPr>
        <p:style>
          <a:lnRef idx="0"/>
          <a:fillRef idx="0"/>
          <a:effectRef idx="0"/>
          <a:fontRef idx="minor"/>
        </p:style>
        <p:txBody>
          <a:bodyPr lIns="45720" rIns="45720" tIns="45000" bIns="45000"/>
          <a:p>
            <a:pPr>
              <a:lnSpc>
                <a:spcPct val="100000"/>
              </a:lnSpc>
            </a:pPr>
            <a:r>
              <a:rPr b="0" lang="en-US" sz="2000" spc="-1" strike="noStrike">
                <a:solidFill>
                  <a:srgbClr val="0e2238"/>
                </a:solidFill>
                <a:uFill>
                  <a:solidFill>
                    <a:srgbClr val="ffffff"/>
                  </a:solidFill>
                </a:uFill>
                <a:latin typeface="Nexa Bold"/>
                <a:ea typeface="Nexa Bold"/>
              </a:rPr>
              <a:t>Current ONOS Application Flow</a:t>
            </a:r>
            <a:endParaRPr b="0" lang="en-US" sz="1800" spc="-1" strike="noStrike">
              <a:solidFill>
                <a:srgbClr val="000000"/>
              </a:solidFill>
              <a:uFill>
                <a:solidFill>
                  <a:srgbClr val="ffffff"/>
                </a:solidFill>
              </a:uFill>
              <a:latin typeface="Arial"/>
            </a:endParaRPr>
          </a:p>
          <a:p>
            <a:pPr>
              <a:lnSpc>
                <a:spcPct val="100000"/>
              </a:lnSpc>
            </a:pPr>
            <a:r>
              <a:rPr b="0" lang="en-US" sz="2000" spc="-1" strike="noStrike">
                <a:solidFill>
                  <a:srgbClr val="0e2238"/>
                </a:solidFill>
                <a:uFill>
                  <a:solidFill>
                    <a:srgbClr val="ffffff"/>
                  </a:solidFill>
                </a:uFill>
                <a:latin typeface="Nexa Bold"/>
                <a:ea typeface="Nexa Bold"/>
              </a:rPr>
              <a:t> </a:t>
            </a:r>
            <a:endParaRPr b="0" lang="en-US" sz="1800" spc="-1" strike="noStrike">
              <a:solidFill>
                <a:srgbClr val="000000"/>
              </a:solidFill>
              <a:uFill>
                <a:solidFill>
                  <a:srgbClr val="ffffff"/>
                </a:solidFill>
              </a:uFill>
              <a:latin typeface="Arial"/>
            </a:endParaRPr>
          </a:p>
        </p:txBody>
      </p:sp>
      <p:sp>
        <p:nvSpPr>
          <p:cNvPr id="214" name="CustomShape 2"/>
          <p:cNvSpPr/>
          <p:nvPr/>
        </p:nvSpPr>
        <p:spPr>
          <a:xfrm>
            <a:off x="139320" y="1005120"/>
            <a:ext cx="7536600" cy="1006920"/>
          </a:xfrm>
          <a:prstGeom prst="rect">
            <a:avLst/>
          </a:prstGeom>
          <a:noFill/>
          <a:ln>
            <a:noFill/>
          </a:ln>
        </p:spPr>
        <p:style>
          <a:lnRef idx="0"/>
          <a:fillRef idx="0"/>
          <a:effectRef idx="0"/>
          <a:fontRef idx="minor"/>
        </p:style>
        <p:txBody>
          <a:bodyPr lIns="90000" rIns="90000" tIns="45000" bIns="45000"/>
          <a:p>
            <a:endParaRPr b="0" lang="en-US" sz="1800" spc="-1" strike="noStrike">
              <a:solidFill>
                <a:srgbClr val="000000"/>
              </a:solidFill>
              <a:uFill>
                <a:solidFill>
                  <a:srgbClr val="ffffff"/>
                </a:solidFill>
              </a:uFill>
              <a:latin typeface="Arial"/>
            </a:endParaRPr>
          </a:p>
          <a:p>
            <a:r>
              <a:rPr b="1" lang="en-US" sz="1300" spc="-1" strike="noStrike">
                <a:solidFill>
                  <a:srgbClr val="000000"/>
                </a:solidFill>
                <a:uFill>
                  <a:solidFill>
                    <a:srgbClr val="ffffff"/>
                  </a:solidFill>
                </a:uFill>
                <a:latin typeface="Arial"/>
                <a:ea typeface="DejaVu Sans"/>
              </a:rPr>
              <a:t> </a:t>
            </a:r>
            <a:endParaRPr b="0" lang="en-US" sz="1800" spc="-1" strike="noStrike">
              <a:solidFill>
                <a:srgbClr val="000000"/>
              </a:solidFill>
              <a:uFill>
                <a:solidFill>
                  <a:srgbClr val="ffffff"/>
                </a:solidFill>
              </a:uFill>
              <a:latin typeface="Arial"/>
            </a:endParaRPr>
          </a:p>
        </p:txBody>
      </p:sp>
      <p:pic>
        <p:nvPicPr>
          <p:cNvPr id="215" name="" descr=""/>
          <p:cNvPicPr/>
          <p:nvPr/>
        </p:nvPicPr>
        <p:blipFill>
          <a:blip r:embed="rId1"/>
          <a:stretch/>
        </p:blipFill>
        <p:spPr>
          <a:xfrm>
            <a:off x="485280" y="822960"/>
            <a:ext cx="7743960" cy="3771000"/>
          </a:xfrm>
          <a:prstGeom prst="rect">
            <a:avLst/>
          </a:prstGeom>
          <a:ln>
            <a:noFill/>
          </a:ln>
        </p:spPr>
      </p:pic>
    </p:spTree>
  </p:cSld>
  <p:timing>
    <p:tnLst>
      <p:par>
        <p:cTn id="11" dur="indefinite" restart="never" nodeType="tmRoot">
          <p:childTnLst>
            <p:seq>
              <p:cTn id="12" nodeType="mainSeq"/>
              <p:prevCondLst>
                <p:cond delay="0" evt="onPrev">
                  <p:tgtEl>
                    <p:sldTgt/>
                  </p:tgtEl>
                </p:cond>
              </p:prevCondLst>
              <p:nextCondLst>
                <p:cond delay="0" evt="onNext">
                  <p:tgtEl>
                    <p:sldTgt/>
                  </p:tgtEl>
                </p:cond>
              </p:nextCondLst>
            </p:seq>
          </p:childTnLst>
        </p:cTn>
      </p:par>
    </p:tnLst>
  </p:timing>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6" name="CustomShape 1"/>
          <p:cNvSpPr/>
          <p:nvPr/>
        </p:nvSpPr>
        <p:spPr>
          <a:xfrm>
            <a:off x="182880" y="607320"/>
            <a:ext cx="6578640" cy="393480"/>
          </a:xfrm>
          <a:prstGeom prst="rect">
            <a:avLst/>
          </a:prstGeom>
          <a:noFill/>
          <a:ln>
            <a:noFill/>
          </a:ln>
        </p:spPr>
        <p:style>
          <a:lnRef idx="0"/>
          <a:fillRef idx="0"/>
          <a:effectRef idx="0"/>
          <a:fontRef idx="minor"/>
        </p:style>
        <p:txBody>
          <a:bodyPr lIns="45720" rIns="45720" tIns="45000" bIns="45000"/>
          <a:p>
            <a:pPr>
              <a:lnSpc>
                <a:spcPct val="100000"/>
              </a:lnSpc>
            </a:pPr>
            <a:r>
              <a:rPr b="0" lang="en-US" sz="2000" spc="-1" strike="noStrike">
                <a:solidFill>
                  <a:srgbClr val="0e2238"/>
                </a:solidFill>
                <a:uFill>
                  <a:solidFill>
                    <a:srgbClr val="ffffff"/>
                  </a:solidFill>
                </a:uFill>
                <a:latin typeface="Nexa Bold"/>
                <a:ea typeface="Nexa Bold"/>
              </a:rPr>
              <a:t>ONOS Application Changes</a:t>
            </a:r>
            <a:endParaRPr b="0" lang="en-US" sz="1800" spc="-1" strike="noStrike">
              <a:solidFill>
                <a:srgbClr val="000000"/>
              </a:solidFill>
              <a:uFill>
                <a:solidFill>
                  <a:srgbClr val="ffffff"/>
                </a:solidFill>
              </a:uFill>
              <a:latin typeface="Arial"/>
            </a:endParaRPr>
          </a:p>
        </p:txBody>
      </p:sp>
      <p:sp>
        <p:nvSpPr>
          <p:cNvPr id="217" name="CustomShape 2"/>
          <p:cNvSpPr/>
          <p:nvPr/>
        </p:nvSpPr>
        <p:spPr>
          <a:xfrm>
            <a:off x="304560" y="1276200"/>
            <a:ext cx="334800" cy="311760"/>
          </a:xfrm>
          <a:prstGeom prst="rect">
            <a:avLst/>
          </a:prstGeom>
          <a:solidFill>
            <a:srgbClr val="ffc000"/>
          </a:solidFill>
          <a:ln w="12600">
            <a:noFill/>
          </a:ln>
        </p:spPr>
        <p:style>
          <a:lnRef idx="0"/>
          <a:fillRef idx="0"/>
          <a:effectRef idx="0"/>
          <a:fontRef idx="minor"/>
        </p:style>
      </p:sp>
      <p:sp>
        <p:nvSpPr>
          <p:cNvPr id="218" name="CustomShape 3"/>
          <p:cNvSpPr/>
          <p:nvPr/>
        </p:nvSpPr>
        <p:spPr>
          <a:xfrm>
            <a:off x="856800" y="1248840"/>
            <a:ext cx="8195040" cy="359280"/>
          </a:xfrm>
          <a:prstGeom prst="rect">
            <a:avLst/>
          </a:prstGeom>
          <a:noFill/>
          <a:ln>
            <a:noFill/>
          </a:ln>
        </p:spPr>
        <p:style>
          <a:lnRef idx="0"/>
          <a:fillRef idx="0"/>
          <a:effectRef idx="0"/>
          <a:fontRef idx="minor"/>
        </p:style>
        <p:txBody>
          <a:bodyPr lIns="90000" rIns="90000" tIns="45000" bIns="45000"/>
          <a:p>
            <a:pPr>
              <a:lnSpc>
                <a:spcPct val="100000"/>
              </a:lnSpc>
            </a:pPr>
            <a:r>
              <a:rPr b="0" lang="en-US" sz="1200" spc="-1" strike="noStrike">
                <a:solidFill>
                  <a:srgbClr val="0e2238"/>
                </a:solidFill>
                <a:uFill>
                  <a:solidFill>
                    <a:srgbClr val="ffffff"/>
                  </a:solidFill>
                </a:uFill>
                <a:latin typeface="Nexa Bold"/>
                <a:ea typeface="Nexa Bold"/>
              </a:rPr>
              <a:t>SADIS reads the subscriber information (c-tag, s-tag, uni-port, </a:t>
            </a:r>
            <a:r>
              <a:rPr b="0" lang="en-US" sz="1200" spc="-1" strike="noStrike">
                <a:solidFill>
                  <a:srgbClr val="800000"/>
                </a:solidFill>
                <a:uFill>
                  <a:solidFill>
                    <a:srgbClr val="ffffff"/>
                  </a:solidFill>
                </a:uFill>
                <a:latin typeface="Nexa Bold"/>
                <a:ea typeface="Nexa Bold"/>
              </a:rPr>
              <a:t>TP_ID, Upstream and Downstream meter bands</a:t>
            </a:r>
            <a:r>
              <a:rPr b="0" lang="en-US" sz="1200" spc="-1" strike="noStrike">
                <a:solidFill>
                  <a:srgbClr val="0e2238"/>
                </a:solidFill>
                <a:uFill>
                  <a:solidFill>
                    <a:srgbClr val="ffffff"/>
                  </a:solidFill>
                </a:uFill>
                <a:latin typeface="Nexa Bold"/>
                <a:ea typeface="Nexa Bold"/>
              </a:rPr>
              <a:t>) – it can be a name for meter bands on SADIS config and vOLT can read the details of meter bands from database or another configuration ?</a:t>
            </a:r>
            <a:endParaRPr b="0" lang="en-US" sz="1800" spc="-1" strike="noStrike">
              <a:solidFill>
                <a:srgbClr val="000000"/>
              </a:solidFill>
              <a:uFill>
                <a:solidFill>
                  <a:srgbClr val="ffffff"/>
                </a:solidFill>
              </a:uFill>
              <a:latin typeface="Arial"/>
            </a:endParaRPr>
          </a:p>
        </p:txBody>
      </p:sp>
      <p:sp>
        <p:nvSpPr>
          <p:cNvPr id="219" name="CustomShape 4"/>
          <p:cNvSpPr/>
          <p:nvPr/>
        </p:nvSpPr>
        <p:spPr>
          <a:xfrm>
            <a:off x="247680" y="2194560"/>
            <a:ext cx="2494800" cy="1625760"/>
          </a:xfrm>
          <a:prstGeom prst="rect">
            <a:avLst/>
          </a:prstGeom>
          <a:noFill/>
          <a:ln>
            <a:noFill/>
          </a:ln>
        </p:spPr>
        <p:style>
          <a:lnRef idx="0"/>
          <a:fillRef idx="0"/>
          <a:effectRef idx="0"/>
          <a:fontRef idx="minor"/>
        </p:style>
        <p:txBody>
          <a:bodyPr lIns="90000" rIns="90000" tIns="45000" bIns="45000"/>
          <a:p>
            <a:r>
              <a:rPr b="0" lang="en-US" sz="1800" spc="-1" strike="noStrike">
                <a:solidFill>
                  <a:srgbClr val="000000"/>
                </a:solidFill>
                <a:uFill>
                  <a:solidFill>
                    <a:srgbClr val="ffffff"/>
                  </a:solidFill>
                </a:uFill>
                <a:latin typeface="Arial"/>
                <a:ea typeface="DejaVu Sans"/>
              </a:rPr>
              <a:t>{  </a:t>
            </a:r>
            <a:endParaRPr b="0" lang="en-US" sz="1800" spc="-1" strike="noStrike">
              <a:solidFill>
                <a:srgbClr val="000000"/>
              </a:solidFill>
              <a:uFill>
                <a:solidFill>
                  <a:srgbClr val="ffffff"/>
                </a:solidFill>
              </a:uFill>
              <a:latin typeface="Arial"/>
            </a:endParaRPr>
          </a:p>
          <a:p>
            <a:r>
              <a:rPr b="0" lang="en-US" sz="1800" spc="-1" strike="noStrike">
                <a:solidFill>
                  <a:srgbClr val="000000"/>
                </a:solidFill>
                <a:uFill>
                  <a:solidFill>
                    <a:srgbClr val="ffffff"/>
                  </a:solidFill>
                </a:uFill>
                <a:latin typeface="Arial"/>
                <a:ea typeface="DejaVu Sans"/>
              </a:rPr>
              <a:t>   </a:t>
            </a:r>
            <a:r>
              <a:rPr b="0" lang="en-US" sz="1800" spc="-1" strike="noStrike">
                <a:solidFill>
                  <a:srgbClr val="000000"/>
                </a:solidFill>
                <a:uFill>
                  <a:solidFill>
                    <a:srgbClr val="ffffff"/>
                  </a:solidFill>
                </a:uFill>
                <a:latin typeface="Arial"/>
                <a:ea typeface="DejaVu Sans"/>
              </a:rPr>
              <a:t>"id":"uni-128",</a:t>
            </a:r>
            <a:endParaRPr b="0" lang="en-US" sz="1800" spc="-1" strike="noStrike">
              <a:solidFill>
                <a:srgbClr val="000000"/>
              </a:solidFill>
              <a:uFill>
                <a:solidFill>
                  <a:srgbClr val="ffffff"/>
                </a:solidFill>
              </a:uFill>
              <a:latin typeface="Arial"/>
            </a:endParaRPr>
          </a:p>
          <a:p>
            <a:r>
              <a:rPr b="0" lang="en-US" sz="1800" spc="-1" strike="noStrike">
                <a:solidFill>
                  <a:srgbClr val="000000"/>
                </a:solidFill>
                <a:uFill>
                  <a:solidFill>
                    <a:srgbClr val="ffffff"/>
                  </a:solidFill>
                </a:uFill>
                <a:latin typeface="Arial"/>
                <a:ea typeface="DejaVu Sans"/>
              </a:rPr>
              <a:t>   </a:t>
            </a:r>
            <a:r>
              <a:rPr b="0" lang="en-US" sz="1800" spc="-1" strike="noStrike">
                <a:solidFill>
                  <a:srgbClr val="000000"/>
                </a:solidFill>
                <a:uFill>
                  <a:solidFill>
                    <a:srgbClr val="ffffff"/>
                  </a:solidFill>
                </a:uFill>
                <a:latin typeface="Arial"/>
                <a:ea typeface="DejaVu Sans"/>
              </a:rPr>
              <a:t>"cTag":2,</a:t>
            </a:r>
            <a:endParaRPr b="0" lang="en-US" sz="1800" spc="-1" strike="noStrike">
              <a:solidFill>
                <a:srgbClr val="000000"/>
              </a:solidFill>
              <a:uFill>
                <a:solidFill>
                  <a:srgbClr val="ffffff"/>
                </a:solidFill>
              </a:uFill>
              <a:latin typeface="Arial"/>
            </a:endParaRPr>
          </a:p>
          <a:p>
            <a:r>
              <a:rPr b="0" lang="en-US" sz="1800" spc="-1" strike="noStrike">
                <a:solidFill>
                  <a:srgbClr val="000000"/>
                </a:solidFill>
                <a:uFill>
                  <a:solidFill>
                    <a:srgbClr val="ffffff"/>
                  </a:solidFill>
                </a:uFill>
                <a:latin typeface="Arial"/>
                <a:ea typeface="DejaVu Sans"/>
              </a:rPr>
              <a:t>   </a:t>
            </a:r>
            <a:r>
              <a:rPr b="0" lang="en-US" sz="1800" spc="-1" strike="noStrike">
                <a:solidFill>
                  <a:srgbClr val="000000"/>
                </a:solidFill>
                <a:uFill>
                  <a:solidFill>
                    <a:srgbClr val="ffffff"/>
                  </a:solidFill>
                </a:uFill>
                <a:latin typeface="Arial"/>
                <a:ea typeface="DejaVu Sans"/>
              </a:rPr>
              <a:t>"sTag":2,</a:t>
            </a:r>
            <a:endParaRPr b="0" lang="en-US" sz="1800" spc="-1" strike="noStrike">
              <a:solidFill>
                <a:srgbClr val="000000"/>
              </a:solidFill>
              <a:uFill>
                <a:solidFill>
                  <a:srgbClr val="ffffff"/>
                </a:solidFill>
              </a:uFill>
              <a:latin typeface="Arial"/>
            </a:endParaRPr>
          </a:p>
          <a:p>
            <a:r>
              <a:rPr b="0" lang="en-US" sz="1800" spc="-1" strike="noStrike">
                <a:solidFill>
                  <a:srgbClr val="000000"/>
                </a:solidFill>
                <a:uFill>
                  <a:solidFill>
                    <a:srgbClr val="ffffff"/>
                  </a:solidFill>
                </a:uFill>
                <a:latin typeface="Arial"/>
                <a:ea typeface="DejaVu Sans"/>
              </a:rPr>
              <a:t>   </a:t>
            </a:r>
            <a:r>
              <a:rPr b="0" lang="en-US" sz="1800" spc="-1" strike="noStrike">
                <a:solidFill>
                  <a:srgbClr val="000000"/>
                </a:solidFill>
                <a:uFill>
                  <a:solidFill>
                    <a:srgbClr val="ffffff"/>
                  </a:solidFill>
                </a:uFill>
                <a:latin typeface="Arial"/>
                <a:ea typeface="DejaVu Sans"/>
              </a:rPr>
              <a:t>"nasPortId":"uni-128"</a:t>
            </a:r>
            <a:endParaRPr b="0" lang="en-US" sz="1800" spc="-1" strike="noStrike">
              <a:solidFill>
                <a:srgbClr val="000000"/>
              </a:solidFill>
              <a:uFill>
                <a:solidFill>
                  <a:srgbClr val="ffffff"/>
                </a:solidFill>
              </a:uFill>
              <a:latin typeface="Arial"/>
            </a:endParaRPr>
          </a:p>
          <a:p>
            <a:r>
              <a:rPr b="0" lang="en-US" sz="1800" spc="-1" strike="noStrike">
                <a:solidFill>
                  <a:srgbClr val="000000"/>
                </a:solidFill>
                <a:uFill>
                  <a:solidFill>
                    <a:srgbClr val="ffffff"/>
                  </a:solidFill>
                </a:uFill>
                <a:latin typeface="Arial"/>
                <a:ea typeface="DejaVu Sans"/>
              </a:rPr>
              <a:t>}</a:t>
            </a:r>
            <a:endParaRPr b="0" lang="en-US" sz="1800" spc="-1" strike="noStrike">
              <a:solidFill>
                <a:srgbClr val="000000"/>
              </a:solidFill>
              <a:uFill>
                <a:solidFill>
                  <a:srgbClr val="ffffff"/>
                </a:solidFill>
              </a:uFill>
              <a:latin typeface="Arial"/>
            </a:endParaRPr>
          </a:p>
        </p:txBody>
      </p:sp>
      <p:sp>
        <p:nvSpPr>
          <p:cNvPr id="220" name="CustomShape 5"/>
          <p:cNvSpPr/>
          <p:nvPr/>
        </p:nvSpPr>
        <p:spPr>
          <a:xfrm rot="13500000">
            <a:off x="3881880" y="2929320"/>
            <a:ext cx="240480" cy="216720"/>
          </a:xfrm>
          <a:custGeom>
            <a:avLst/>
            <a:gdLst/>
            <a:ahLst/>
            <a:rect l="l" t="t" r="r" b="b"/>
            <a:pathLst>
              <a:path w="21600" h="21600">
                <a:moveTo>
                  <a:pt x="0" y="0"/>
                </a:moveTo>
                <a:lnTo>
                  <a:pt x="6497" y="0"/>
                </a:lnTo>
                <a:lnTo>
                  <a:pt x="6497" y="15103"/>
                </a:lnTo>
                <a:lnTo>
                  <a:pt x="21600" y="15103"/>
                </a:lnTo>
                <a:lnTo>
                  <a:pt x="21600" y="21600"/>
                </a:lnTo>
                <a:lnTo>
                  <a:pt x="0" y="21600"/>
                </a:lnTo>
                <a:close/>
              </a:path>
            </a:pathLst>
          </a:custGeom>
          <a:solidFill>
            <a:srgbClr val="ffc000"/>
          </a:solidFill>
          <a:ln w="12600">
            <a:noFill/>
          </a:ln>
        </p:spPr>
        <p:style>
          <a:lnRef idx="0"/>
          <a:fillRef idx="0"/>
          <a:effectRef idx="0"/>
          <a:fontRef idx="minor"/>
        </p:style>
      </p:sp>
      <p:sp>
        <p:nvSpPr>
          <p:cNvPr id="221" name="CustomShape 6"/>
          <p:cNvSpPr/>
          <p:nvPr/>
        </p:nvSpPr>
        <p:spPr>
          <a:xfrm>
            <a:off x="4544640" y="1707120"/>
            <a:ext cx="2678760" cy="2687400"/>
          </a:xfrm>
          <a:prstGeom prst="rect">
            <a:avLst/>
          </a:prstGeom>
          <a:noFill/>
          <a:ln>
            <a:noFill/>
          </a:ln>
        </p:spPr>
        <p:style>
          <a:lnRef idx="0"/>
          <a:fillRef idx="0"/>
          <a:effectRef idx="0"/>
          <a:fontRef idx="minor"/>
        </p:style>
        <p:txBody>
          <a:bodyPr lIns="90000" rIns="90000" tIns="45000" bIns="45000"/>
          <a:p>
            <a:r>
              <a:rPr b="0" lang="en-US" sz="800" spc="-1" strike="noStrike">
                <a:solidFill>
                  <a:srgbClr val="000000"/>
                </a:solidFill>
                <a:uFill>
                  <a:solidFill>
                    <a:srgbClr val="ffffff"/>
                  </a:solidFill>
                </a:uFill>
                <a:latin typeface="Arial"/>
                <a:ea typeface="DejaVu Sans"/>
              </a:rPr>
              <a:t>{  </a:t>
            </a:r>
            <a:endParaRPr b="0" lang="en-US" sz="1800" spc="-1" strike="noStrike">
              <a:solidFill>
                <a:srgbClr val="000000"/>
              </a:solidFill>
              <a:uFill>
                <a:solidFill>
                  <a:srgbClr val="ffffff"/>
                </a:solidFill>
              </a:uFill>
              <a:latin typeface="Arial"/>
            </a:endParaRPr>
          </a:p>
          <a:p>
            <a:r>
              <a:rPr b="0" lang="en-US" sz="800" spc="-1" strike="noStrike">
                <a:solidFill>
                  <a:srgbClr val="000000"/>
                </a:solidFill>
                <a:uFill>
                  <a:solidFill>
                    <a:srgbClr val="ffffff"/>
                  </a:solidFill>
                </a:uFill>
                <a:latin typeface="Arial"/>
                <a:ea typeface="DejaVu Sans"/>
              </a:rPr>
              <a:t>   </a:t>
            </a:r>
            <a:r>
              <a:rPr b="0" lang="en-US" sz="800" spc="-1" strike="noStrike">
                <a:solidFill>
                  <a:srgbClr val="000000"/>
                </a:solidFill>
                <a:uFill>
                  <a:solidFill>
                    <a:srgbClr val="ffffff"/>
                  </a:solidFill>
                </a:uFill>
                <a:latin typeface="Arial"/>
                <a:ea typeface="DejaVu Sans"/>
              </a:rPr>
              <a:t>"id":"uni-128",</a:t>
            </a:r>
            <a:endParaRPr b="0" lang="en-US" sz="1800" spc="-1" strike="noStrike">
              <a:solidFill>
                <a:srgbClr val="000000"/>
              </a:solidFill>
              <a:uFill>
                <a:solidFill>
                  <a:srgbClr val="ffffff"/>
                </a:solidFill>
              </a:uFill>
              <a:latin typeface="Arial"/>
            </a:endParaRPr>
          </a:p>
          <a:p>
            <a:r>
              <a:rPr b="0" lang="en-US" sz="800" spc="-1" strike="noStrike">
                <a:solidFill>
                  <a:srgbClr val="000000"/>
                </a:solidFill>
                <a:uFill>
                  <a:solidFill>
                    <a:srgbClr val="ffffff"/>
                  </a:solidFill>
                </a:uFill>
                <a:latin typeface="Arial"/>
                <a:ea typeface="DejaVu Sans"/>
              </a:rPr>
              <a:t>   </a:t>
            </a:r>
            <a:r>
              <a:rPr b="0" lang="en-US" sz="800" spc="-1" strike="noStrike">
                <a:solidFill>
                  <a:srgbClr val="000000"/>
                </a:solidFill>
                <a:uFill>
                  <a:solidFill>
                    <a:srgbClr val="ffffff"/>
                  </a:solidFill>
                </a:uFill>
                <a:latin typeface="Arial"/>
                <a:ea typeface="DejaVu Sans"/>
              </a:rPr>
              <a:t>"cTag":2,</a:t>
            </a:r>
            <a:endParaRPr b="0" lang="en-US" sz="1800" spc="-1" strike="noStrike">
              <a:solidFill>
                <a:srgbClr val="000000"/>
              </a:solidFill>
              <a:uFill>
                <a:solidFill>
                  <a:srgbClr val="ffffff"/>
                </a:solidFill>
              </a:uFill>
              <a:latin typeface="Arial"/>
            </a:endParaRPr>
          </a:p>
          <a:p>
            <a:r>
              <a:rPr b="0" lang="en-US" sz="800" spc="-1" strike="noStrike">
                <a:solidFill>
                  <a:srgbClr val="000000"/>
                </a:solidFill>
                <a:uFill>
                  <a:solidFill>
                    <a:srgbClr val="ffffff"/>
                  </a:solidFill>
                </a:uFill>
                <a:latin typeface="Arial"/>
                <a:ea typeface="DejaVu Sans"/>
              </a:rPr>
              <a:t>   </a:t>
            </a:r>
            <a:r>
              <a:rPr b="0" lang="en-US" sz="800" spc="-1" strike="noStrike">
                <a:solidFill>
                  <a:srgbClr val="000000"/>
                </a:solidFill>
                <a:uFill>
                  <a:solidFill>
                    <a:srgbClr val="ffffff"/>
                  </a:solidFill>
                </a:uFill>
                <a:latin typeface="Arial"/>
                <a:ea typeface="DejaVu Sans"/>
              </a:rPr>
              <a:t>"sTag":2,</a:t>
            </a:r>
            <a:endParaRPr b="0" lang="en-US" sz="1800" spc="-1" strike="noStrike">
              <a:solidFill>
                <a:srgbClr val="000000"/>
              </a:solidFill>
              <a:uFill>
                <a:solidFill>
                  <a:srgbClr val="ffffff"/>
                </a:solidFill>
              </a:uFill>
              <a:latin typeface="Arial"/>
            </a:endParaRPr>
          </a:p>
          <a:p>
            <a:r>
              <a:rPr b="0" lang="en-US" sz="800" spc="-1" strike="noStrike">
                <a:solidFill>
                  <a:srgbClr val="000000"/>
                </a:solidFill>
                <a:uFill>
                  <a:solidFill>
                    <a:srgbClr val="ffffff"/>
                  </a:solidFill>
                </a:uFill>
                <a:latin typeface="Arial"/>
                <a:ea typeface="DejaVu Sans"/>
              </a:rPr>
              <a:t>   </a:t>
            </a:r>
            <a:r>
              <a:rPr b="0" lang="en-US" sz="800" spc="-1" strike="noStrike">
                <a:solidFill>
                  <a:srgbClr val="000000"/>
                </a:solidFill>
                <a:uFill>
                  <a:solidFill>
                    <a:srgbClr val="ffffff"/>
                  </a:solidFill>
                </a:uFill>
                <a:latin typeface="Arial"/>
                <a:ea typeface="DejaVu Sans"/>
              </a:rPr>
              <a:t>"nasPortId":"uni-128",</a:t>
            </a:r>
            <a:endParaRPr b="0" lang="en-US" sz="1800" spc="-1" strike="noStrike">
              <a:solidFill>
                <a:srgbClr val="000000"/>
              </a:solidFill>
              <a:uFill>
                <a:solidFill>
                  <a:srgbClr val="ffffff"/>
                </a:solidFill>
              </a:uFill>
              <a:latin typeface="Arial"/>
            </a:endParaRPr>
          </a:p>
          <a:p>
            <a:r>
              <a:rPr b="0" lang="en-US" sz="800" spc="-1" strike="noStrike">
                <a:solidFill>
                  <a:srgbClr val="000000"/>
                </a:solidFill>
                <a:uFill>
                  <a:solidFill>
                    <a:srgbClr val="ffffff"/>
                  </a:solidFill>
                </a:uFill>
                <a:latin typeface="Arial"/>
                <a:ea typeface="DejaVu Sans"/>
              </a:rPr>
              <a:t> </a:t>
            </a:r>
            <a:r>
              <a:rPr b="0" lang="en-US" sz="800" spc="-1" strike="noStrike">
                <a:solidFill>
                  <a:srgbClr val="800000"/>
                </a:solidFill>
                <a:uFill>
                  <a:solidFill>
                    <a:srgbClr val="ffffff"/>
                  </a:solidFill>
                </a:uFill>
                <a:latin typeface="Arial"/>
                <a:ea typeface="DejaVu Sans"/>
              </a:rPr>
              <a:t>  </a:t>
            </a:r>
            <a:r>
              <a:rPr b="0" lang="en-US" sz="800" spc="-1" strike="noStrike">
                <a:solidFill>
                  <a:srgbClr val="800000"/>
                </a:solidFill>
                <a:uFill>
                  <a:solidFill>
                    <a:srgbClr val="ffffff"/>
                  </a:solidFill>
                </a:uFill>
                <a:latin typeface="Arial"/>
                <a:ea typeface="DejaVu Sans"/>
              </a:rPr>
              <a:t>"table-id":64,</a:t>
            </a:r>
            <a:endParaRPr b="0" lang="en-US" sz="1800" spc="-1" strike="noStrike">
              <a:solidFill>
                <a:srgbClr val="000000"/>
              </a:solidFill>
              <a:uFill>
                <a:solidFill>
                  <a:srgbClr val="ffffff"/>
                </a:solidFill>
              </a:uFill>
              <a:latin typeface="Arial"/>
            </a:endParaRPr>
          </a:p>
          <a:p>
            <a:r>
              <a:rPr b="0" lang="en-US" sz="800" spc="-1" strike="noStrike">
                <a:solidFill>
                  <a:srgbClr val="800000"/>
                </a:solidFill>
                <a:uFill>
                  <a:solidFill>
                    <a:srgbClr val="ffffff"/>
                  </a:solidFill>
                </a:uFill>
                <a:latin typeface="Arial"/>
                <a:ea typeface="DejaVu Sans"/>
              </a:rPr>
              <a:t>   </a:t>
            </a:r>
            <a:r>
              <a:rPr b="0" lang="en-US" sz="800" spc="-1" strike="noStrike">
                <a:solidFill>
                  <a:srgbClr val="800000"/>
                </a:solidFill>
                <a:uFill>
                  <a:solidFill>
                    <a:srgbClr val="ffffff"/>
                  </a:solidFill>
                </a:uFill>
                <a:latin typeface="Arial"/>
                <a:ea typeface="DejaVu Sans"/>
              </a:rPr>
              <a:t>"downstream-meter-bands":[  </a:t>
            </a:r>
            <a:endParaRPr b="0" lang="en-US" sz="1800" spc="-1" strike="noStrike">
              <a:solidFill>
                <a:srgbClr val="000000"/>
              </a:solidFill>
              <a:uFill>
                <a:solidFill>
                  <a:srgbClr val="ffffff"/>
                </a:solidFill>
              </a:uFill>
              <a:latin typeface="Arial"/>
            </a:endParaRPr>
          </a:p>
          <a:p>
            <a:r>
              <a:rPr b="0" lang="en-US" sz="800" spc="-1" strike="noStrike">
                <a:solidFill>
                  <a:srgbClr val="800000"/>
                </a:solidFill>
                <a:uFill>
                  <a:solidFill>
                    <a:srgbClr val="ffffff"/>
                  </a:solidFill>
                </a:uFill>
                <a:latin typeface="Arial"/>
                <a:ea typeface="DejaVu Sans"/>
              </a:rPr>
              <a:t>      </a:t>
            </a:r>
            <a:r>
              <a:rPr b="0" lang="en-US" sz="800" spc="-1" strike="noStrike">
                <a:solidFill>
                  <a:srgbClr val="800000"/>
                </a:solidFill>
                <a:uFill>
                  <a:solidFill>
                    <a:srgbClr val="ffffff"/>
                  </a:solidFill>
                </a:uFill>
                <a:latin typeface="Arial"/>
                <a:ea typeface="DejaVu Sans"/>
              </a:rPr>
              <a:t>{  </a:t>
            </a:r>
            <a:endParaRPr b="0" lang="en-US" sz="1800" spc="-1" strike="noStrike">
              <a:solidFill>
                <a:srgbClr val="000000"/>
              </a:solidFill>
              <a:uFill>
                <a:solidFill>
                  <a:srgbClr val="ffffff"/>
                </a:solidFill>
              </a:uFill>
              <a:latin typeface="Arial"/>
            </a:endParaRPr>
          </a:p>
          <a:p>
            <a:r>
              <a:rPr b="0" lang="en-US" sz="800" spc="-1" strike="noStrike">
                <a:solidFill>
                  <a:srgbClr val="800000"/>
                </a:solidFill>
                <a:uFill>
                  <a:solidFill>
                    <a:srgbClr val="ffffff"/>
                  </a:solidFill>
                </a:uFill>
                <a:latin typeface="Arial"/>
                <a:ea typeface="DejaVu Sans"/>
              </a:rPr>
              <a:t>         </a:t>
            </a:r>
            <a:r>
              <a:rPr b="0" lang="en-US" sz="800" spc="-1" strike="noStrike">
                <a:solidFill>
                  <a:srgbClr val="800000"/>
                </a:solidFill>
                <a:uFill>
                  <a:solidFill>
                    <a:srgbClr val="ffffff"/>
                  </a:solidFill>
                </a:uFill>
                <a:latin typeface="Arial"/>
                <a:ea typeface="DejaVu Sans"/>
              </a:rPr>
              <a:t>"meter-band-type":"No-Action",</a:t>
            </a:r>
            <a:endParaRPr b="0" lang="en-US" sz="1800" spc="-1" strike="noStrike">
              <a:solidFill>
                <a:srgbClr val="000000"/>
              </a:solidFill>
              <a:uFill>
                <a:solidFill>
                  <a:srgbClr val="ffffff"/>
                </a:solidFill>
              </a:uFill>
              <a:latin typeface="Arial"/>
            </a:endParaRPr>
          </a:p>
          <a:p>
            <a:r>
              <a:rPr b="0" lang="en-US" sz="800" spc="-1" strike="noStrike">
                <a:solidFill>
                  <a:srgbClr val="800000"/>
                </a:solidFill>
                <a:uFill>
                  <a:solidFill>
                    <a:srgbClr val="ffffff"/>
                  </a:solidFill>
                </a:uFill>
                <a:latin typeface="Arial"/>
                <a:ea typeface="DejaVu Sans"/>
              </a:rPr>
              <a:t>         </a:t>
            </a:r>
            <a:r>
              <a:rPr b="0" lang="en-US" sz="800" spc="-1" strike="noStrike">
                <a:solidFill>
                  <a:srgbClr val="800000"/>
                </a:solidFill>
                <a:uFill>
                  <a:solidFill>
                    <a:srgbClr val="ffffff"/>
                  </a:solidFill>
                </a:uFill>
                <a:latin typeface="Arial"/>
                <a:ea typeface="DejaVu Sans"/>
              </a:rPr>
              <a:t>"rate":"1Gb/s",</a:t>
            </a:r>
            <a:endParaRPr b="0" lang="en-US" sz="1800" spc="-1" strike="noStrike">
              <a:solidFill>
                <a:srgbClr val="000000"/>
              </a:solidFill>
              <a:uFill>
                <a:solidFill>
                  <a:srgbClr val="ffffff"/>
                </a:solidFill>
              </a:uFill>
              <a:latin typeface="Arial"/>
            </a:endParaRPr>
          </a:p>
          <a:p>
            <a:r>
              <a:rPr b="0" lang="en-US" sz="800" spc="-1" strike="noStrike">
                <a:solidFill>
                  <a:srgbClr val="800000"/>
                </a:solidFill>
                <a:uFill>
                  <a:solidFill>
                    <a:srgbClr val="ffffff"/>
                  </a:solidFill>
                </a:uFill>
                <a:latin typeface="Arial"/>
                <a:ea typeface="DejaVu Sans"/>
              </a:rPr>
              <a:t>         </a:t>
            </a:r>
            <a:r>
              <a:rPr b="0" lang="en-US" sz="800" spc="-1" strike="noStrike">
                <a:solidFill>
                  <a:srgbClr val="800000"/>
                </a:solidFill>
                <a:uFill>
                  <a:solidFill>
                    <a:srgbClr val="ffffff"/>
                  </a:solidFill>
                </a:uFill>
                <a:latin typeface="Arial"/>
                <a:ea typeface="DejaVu Sans"/>
              </a:rPr>
              <a:t>"burst":"384Kb/s"</a:t>
            </a:r>
            <a:endParaRPr b="0" lang="en-US" sz="1800" spc="-1" strike="noStrike">
              <a:solidFill>
                <a:srgbClr val="000000"/>
              </a:solidFill>
              <a:uFill>
                <a:solidFill>
                  <a:srgbClr val="ffffff"/>
                </a:solidFill>
              </a:uFill>
              <a:latin typeface="Arial"/>
            </a:endParaRPr>
          </a:p>
          <a:p>
            <a:r>
              <a:rPr b="0" lang="en-US" sz="800" spc="-1" strike="noStrike">
                <a:solidFill>
                  <a:srgbClr val="800000"/>
                </a:solidFill>
                <a:uFill>
                  <a:solidFill>
                    <a:srgbClr val="ffffff"/>
                  </a:solidFill>
                </a:uFill>
                <a:latin typeface="Arial"/>
                <a:ea typeface="DejaVu Sans"/>
              </a:rPr>
              <a:t>      </a:t>
            </a:r>
            <a:r>
              <a:rPr b="0" lang="en-US" sz="800" spc="-1" strike="noStrike">
                <a:solidFill>
                  <a:srgbClr val="800000"/>
                </a:solidFill>
                <a:uFill>
                  <a:solidFill>
                    <a:srgbClr val="ffffff"/>
                  </a:solidFill>
                </a:uFill>
                <a:latin typeface="Arial"/>
                <a:ea typeface="DejaVu Sans"/>
              </a:rPr>
              <a:t>}</a:t>
            </a:r>
            <a:endParaRPr b="0" lang="en-US" sz="1800" spc="-1" strike="noStrike">
              <a:solidFill>
                <a:srgbClr val="000000"/>
              </a:solidFill>
              <a:uFill>
                <a:solidFill>
                  <a:srgbClr val="ffffff"/>
                </a:solidFill>
              </a:uFill>
              <a:latin typeface="Arial"/>
            </a:endParaRPr>
          </a:p>
          <a:p>
            <a:r>
              <a:rPr b="0" lang="en-US" sz="800" spc="-1" strike="noStrike">
                <a:solidFill>
                  <a:srgbClr val="800000"/>
                </a:solidFill>
                <a:uFill>
                  <a:solidFill>
                    <a:srgbClr val="ffffff"/>
                  </a:solidFill>
                </a:uFill>
                <a:latin typeface="Arial"/>
                <a:ea typeface="DejaVu Sans"/>
              </a:rPr>
              <a:t>   </a:t>
            </a:r>
            <a:r>
              <a:rPr b="0" lang="en-US" sz="800" spc="-1" strike="noStrike">
                <a:solidFill>
                  <a:srgbClr val="800000"/>
                </a:solidFill>
                <a:uFill>
                  <a:solidFill>
                    <a:srgbClr val="ffffff"/>
                  </a:solidFill>
                </a:uFill>
                <a:latin typeface="Arial"/>
                <a:ea typeface="DejaVu Sans"/>
              </a:rPr>
              <a:t>],</a:t>
            </a:r>
            <a:endParaRPr b="0" lang="en-US" sz="1800" spc="-1" strike="noStrike">
              <a:solidFill>
                <a:srgbClr val="000000"/>
              </a:solidFill>
              <a:uFill>
                <a:solidFill>
                  <a:srgbClr val="ffffff"/>
                </a:solidFill>
              </a:uFill>
              <a:latin typeface="Arial"/>
            </a:endParaRPr>
          </a:p>
          <a:p>
            <a:r>
              <a:rPr b="0" lang="en-US" sz="800" spc="-1" strike="noStrike">
                <a:solidFill>
                  <a:srgbClr val="800000"/>
                </a:solidFill>
                <a:uFill>
                  <a:solidFill>
                    <a:srgbClr val="ffffff"/>
                  </a:solidFill>
                </a:uFill>
                <a:latin typeface="Arial"/>
                <a:ea typeface="DejaVu Sans"/>
              </a:rPr>
              <a:t>   </a:t>
            </a:r>
            <a:r>
              <a:rPr b="0" lang="en-US" sz="800" spc="-1" strike="noStrike">
                <a:solidFill>
                  <a:srgbClr val="800000"/>
                </a:solidFill>
                <a:uFill>
                  <a:solidFill>
                    <a:srgbClr val="ffffff"/>
                  </a:solidFill>
                </a:uFill>
                <a:latin typeface="Arial"/>
                <a:ea typeface="DejaVu Sans"/>
              </a:rPr>
              <a:t>"upstream-meter-bands":[  </a:t>
            </a:r>
            <a:endParaRPr b="0" lang="en-US" sz="1800" spc="-1" strike="noStrike">
              <a:solidFill>
                <a:srgbClr val="000000"/>
              </a:solidFill>
              <a:uFill>
                <a:solidFill>
                  <a:srgbClr val="ffffff"/>
                </a:solidFill>
              </a:uFill>
              <a:latin typeface="Arial"/>
            </a:endParaRPr>
          </a:p>
          <a:p>
            <a:r>
              <a:rPr b="0" lang="en-US" sz="800" spc="-1" strike="noStrike">
                <a:solidFill>
                  <a:srgbClr val="800000"/>
                </a:solidFill>
                <a:uFill>
                  <a:solidFill>
                    <a:srgbClr val="ffffff"/>
                  </a:solidFill>
                </a:uFill>
                <a:latin typeface="Arial"/>
                <a:ea typeface="DejaVu Sans"/>
              </a:rPr>
              <a:t>      </a:t>
            </a:r>
            <a:r>
              <a:rPr b="0" lang="en-US" sz="800" spc="-1" strike="noStrike">
                <a:solidFill>
                  <a:srgbClr val="800000"/>
                </a:solidFill>
                <a:uFill>
                  <a:solidFill>
                    <a:srgbClr val="ffffff"/>
                  </a:solidFill>
                </a:uFill>
                <a:latin typeface="Arial"/>
                <a:ea typeface="DejaVu Sans"/>
              </a:rPr>
              <a:t>{  </a:t>
            </a:r>
            <a:endParaRPr b="0" lang="en-US" sz="1800" spc="-1" strike="noStrike">
              <a:solidFill>
                <a:srgbClr val="000000"/>
              </a:solidFill>
              <a:uFill>
                <a:solidFill>
                  <a:srgbClr val="ffffff"/>
                </a:solidFill>
              </a:uFill>
              <a:latin typeface="Arial"/>
            </a:endParaRPr>
          </a:p>
          <a:p>
            <a:r>
              <a:rPr b="0" lang="en-US" sz="800" spc="-1" strike="noStrike">
                <a:solidFill>
                  <a:srgbClr val="800000"/>
                </a:solidFill>
                <a:uFill>
                  <a:solidFill>
                    <a:srgbClr val="ffffff"/>
                  </a:solidFill>
                </a:uFill>
                <a:latin typeface="Arial"/>
                <a:ea typeface="DejaVu Sans"/>
              </a:rPr>
              <a:t>         </a:t>
            </a:r>
            <a:r>
              <a:rPr b="0" lang="en-US" sz="800" spc="-1" strike="noStrike">
                <a:solidFill>
                  <a:srgbClr val="800000"/>
                </a:solidFill>
                <a:uFill>
                  <a:solidFill>
                    <a:srgbClr val="ffffff"/>
                  </a:solidFill>
                </a:uFill>
                <a:latin typeface="Arial"/>
                <a:ea typeface="DejaVu Sans"/>
              </a:rPr>
              <a:t>"meter-band-type":"No-Action",</a:t>
            </a:r>
            <a:endParaRPr b="0" lang="en-US" sz="1800" spc="-1" strike="noStrike">
              <a:solidFill>
                <a:srgbClr val="000000"/>
              </a:solidFill>
              <a:uFill>
                <a:solidFill>
                  <a:srgbClr val="ffffff"/>
                </a:solidFill>
              </a:uFill>
              <a:latin typeface="Arial"/>
            </a:endParaRPr>
          </a:p>
          <a:p>
            <a:r>
              <a:rPr b="0" lang="en-US" sz="800" spc="-1" strike="noStrike">
                <a:solidFill>
                  <a:srgbClr val="800000"/>
                </a:solidFill>
                <a:uFill>
                  <a:solidFill>
                    <a:srgbClr val="ffffff"/>
                  </a:solidFill>
                </a:uFill>
                <a:latin typeface="Arial"/>
                <a:ea typeface="DejaVu Sans"/>
              </a:rPr>
              <a:t>         </a:t>
            </a:r>
            <a:r>
              <a:rPr b="0" lang="en-US" sz="800" spc="-1" strike="noStrike">
                <a:solidFill>
                  <a:srgbClr val="800000"/>
                </a:solidFill>
                <a:uFill>
                  <a:solidFill>
                    <a:srgbClr val="ffffff"/>
                  </a:solidFill>
                </a:uFill>
                <a:latin typeface="Arial"/>
                <a:ea typeface="DejaVu Sans"/>
              </a:rPr>
              <a:t>"rate":"1Gb/s",</a:t>
            </a:r>
            <a:endParaRPr b="0" lang="en-US" sz="1800" spc="-1" strike="noStrike">
              <a:solidFill>
                <a:srgbClr val="000000"/>
              </a:solidFill>
              <a:uFill>
                <a:solidFill>
                  <a:srgbClr val="ffffff"/>
                </a:solidFill>
              </a:uFill>
              <a:latin typeface="Arial"/>
            </a:endParaRPr>
          </a:p>
          <a:p>
            <a:r>
              <a:rPr b="0" lang="en-US" sz="800" spc="-1" strike="noStrike">
                <a:solidFill>
                  <a:srgbClr val="800000"/>
                </a:solidFill>
                <a:uFill>
                  <a:solidFill>
                    <a:srgbClr val="ffffff"/>
                  </a:solidFill>
                </a:uFill>
                <a:latin typeface="Arial"/>
                <a:ea typeface="DejaVu Sans"/>
              </a:rPr>
              <a:t>         </a:t>
            </a:r>
            <a:r>
              <a:rPr b="0" lang="en-US" sz="800" spc="-1" strike="noStrike">
                <a:solidFill>
                  <a:srgbClr val="800000"/>
                </a:solidFill>
                <a:uFill>
                  <a:solidFill>
                    <a:srgbClr val="ffffff"/>
                  </a:solidFill>
                </a:uFill>
                <a:latin typeface="Arial"/>
                <a:ea typeface="DejaVu Sans"/>
              </a:rPr>
              <a:t>"burst":"384Kb/s"</a:t>
            </a:r>
            <a:endParaRPr b="0" lang="en-US" sz="1800" spc="-1" strike="noStrike">
              <a:solidFill>
                <a:srgbClr val="000000"/>
              </a:solidFill>
              <a:uFill>
                <a:solidFill>
                  <a:srgbClr val="ffffff"/>
                </a:solidFill>
              </a:uFill>
              <a:latin typeface="Arial"/>
            </a:endParaRPr>
          </a:p>
          <a:p>
            <a:r>
              <a:rPr b="0" lang="en-US" sz="800" spc="-1" strike="noStrike">
                <a:solidFill>
                  <a:srgbClr val="800000"/>
                </a:solidFill>
                <a:uFill>
                  <a:solidFill>
                    <a:srgbClr val="ffffff"/>
                  </a:solidFill>
                </a:uFill>
                <a:latin typeface="Arial"/>
                <a:ea typeface="DejaVu Sans"/>
              </a:rPr>
              <a:t>      </a:t>
            </a:r>
            <a:r>
              <a:rPr b="0" lang="en-US" sz="800" spc="-1" strike="noStrike">
                <a:solidFill>
                  <a:srgbClr val="800000"/>
                </a:solidFill>
                <a:uFill>
                  <a:solidFill>
                    <a:srgbClr val="ffffff"/>
                  </a:solidFill>
                </a:uFill>
                <a:latin typeface="Arial"/>
                <a:ea typeface="DejaVu Sans"/>
              </a:rPr>
              <a:t>},</a:t>
            </a:r>
            <a:endParaRPr b="0" lang="en-US" sz="1800" spc="-1" strike="noStrike">
              <a:solidFill>
                <a:srgbClr val="000000"/>
              </a:solidFill>
              <a:uFill>
                <a:solidFill>
                  <a:srgbClr val="ffffff"/>
                </a:solidFill>
              </a:uFill>
              <a:latin typeface="Arial"/>
            </a:endParaRPr>
          </a:p>
          <a:p>
            <a:r>
              <a:rPr b="0" lang="en-US" sz="800" spc="-1" strike="noStrike">
                <a:solidFill>
                  <a:srgbClr val="800000"/>
                </a:solidFill>
                <a:uFill>
                  <a:solidFill>
                    <a:srgbClr val="ffffff"/>
                  </a:solidFill>
                </a:uFill>
                <a:latin typeface="Arial"/>
                <a:ea typeface="DejaVu Sans"/>
              </a:rPr>
              <a:t>      </a:t>
            </a:r>
            <a:r>
              <a:rPr b="0" lang="en-US" sz="800" spc="-1" strike="noStrike">
                <a:solidFill>
                  <a:srgbClr val="800000"/>
                </a:solidFill>
                <a:uFill>
                  <a:solidFill>
                    <a:srgbClr val="ffffff"/>
                  </a:solidFill>
                </a:uFill>
                <a:latin typeface="Arial"/>
                <a:ea typeface="DejaVu Sans"/>
              </a:rPr>
              <a:t>{  </a:t>
            </a:r>
            <a:endParaRPr b="0" lang="en-US" sz="1800" spc="-1" strike="noStrike">
              <a:solidFill>
                <a:srgbClr val="000000"/>
              </a:solidFill>
              <a:uFill>
                <a:solidFill>
                  <a:srgbClr val="ffffff"/>
                </a:solidFill>
              </a:uFill>
              <a:latin typeface="Arial"/>
            </a:endParaRPr>
          </a:p>
          <a:p>
            <a:r>
              <a:rPr b="0" lang="en-US" sz="800" spc="-1" strike="noStrike">
                <a:solidFill>
                  <a:srgbClr val="800000"/>
                </a:solidFill>
                <a:uFill>
                  <a:solidFill>
                    <a:srgbClr val="ffffff"/>
                  </a:solidFill>
                </a:uFill>
                <a:latin typeface="Arial"/>
                <a:ea typeface="DejaVu Sans"/>
              </a:rPr>
              <a:t>         </a:t>
            </a:r>
            <a:r>
              <a:rPr b="0" lang="en-US" sz="800" spc="-1" strike="noStrike">
                <a:solidFill>
                  <a:srgbClr val="800000"/>
                </a:solidFill>
                <a:uFill>
                  <a:solidFill>
                    <a:srgbClr val="ffffff"/>
                  </a:solidFill>
                </a:uFill>
                <a:latin typeface="Arial"/>
                <a:ea typeface="DejaVu Sans"/>
              </a:rPr>
              <a:t>"meter-band-type":"No-Action",</a:t>
            </a:r>
            <a:endParaRPr b="0" lang="en-US" sz="1800" spc="-1" strike="noStrike">
              <a:solidFill>
                <a:srgbClr val="000000"/>
              </a:solidFill>
              <a:uFill>
                <a:solidFill>
                  <a:srgbClr val="ffffff"/>
                </a:solidFill>
              </a:uFill>
              <a:latin typeface="Arial"/>
            </a:endParaRPr>
          </a:p>
          <a:p>
            <a:r>
              <a:rPr b="0" lang="en-US" sz="800" spc="-1" strike="noStrike">
                <a:solidFill>
                  <a:srgbClr val="800000"/>
                </a:solidFill>
                <a:uFill>
                  <a:solidFill>
                    <a:srgbClr val="ffffff"/>
                  </a:solidFill>
                </a:uFill>
                <a:latin typeface="Arial"/>
                <a:ea typeface="DejaVu Sans"/>
              </a:rPr>
              <a:t>         </a:t>
            </a:r>
            <a:r>
              <a:rPr b="0" lang="en-US" sz="800" spc="-1" strike="noStrike">
                <a:solidFill>
                  <a:srgbClr val="800000"/>
                </a:solidFill>
                <a:uFill>
                  <a:solidFill>
                    <a:srgbClr val="ffffff"/>
                  </a:solidFill>
                </a:uFill>
                <a:latin typeface="Arial"/>
                <a:ea typeface="DejaVu Sans"/>
              </a:rPr>
              <a:t>"rate":"100Mb/s",</a:t>
            </a:r>
            <a:endParaRPr b="0" lang="en-US" sz="1800" spc="-1" strike="noStrike">
              <a:solidFill>
                <a:srgbClr val="000000"/>
              </a:solidFill>
              <a:uFill>
                <a:solidFill>
                  <a:srgbClr val="ffffff"/>
                </a:solidFill>
              </a:uFill>
              <a:latin typeface="Arial"/>
            </a:endParaRPr>
          </a:p>
          <a:p>
            <a:r>
              <a:rPr b="0" lang="en-US" sz="800" spc="-1" strike="noStrike">
                <a:solidFill>
                  <a:srgbClr val="800000"/>
                </a:solidFill>
                <a:uFill>
                  <a:solidFill>
                    <a:srgbClr val="ffffff"/>
                  </a:solidFill>
                </a:uFill>
                <a:latin typeface="Arial"/>
                <a:ea typeface="DejaVu Sans"/>
              </a:rPr>
              <a:t>         </a:t>
            </a:r>
            <a:r>
              <a:rPr b="0" lang="en-US" sz="800" spc="-1" strike="noStrike">
                <a:solidFill>
                  <a:srgbClr val="800000"/>
                </a:solidFill>
                <a:uFill>
                  <a:solidFill>
                    <a:srgbClr val="ffffff"/>
                  </a:solidFill>
                </a:uFill>
                <a:latin typeface="Arial"/>
                <a:ea typeface="DejaVu Sans"/>
              </a:rPr>
              <a:t>"burst":"384Kb/s"</a:t>
            </a:r>
            <a:endParaRPr b="0" lang="en-US" sz="1800" spc="-1" strike="noStrike">
              <a:solidFill>
                <a:srgbClr val="000000"/>
              </a:solidFill>
              <a:uFill>
                <a:solidFill>
                  <a:srgbClr val="ffffff"/>
                </a:solidFill>
              </a:uFill>
              <a:latin typeface="Arial"/>
            </a:endParaRPr>
          </a:p>
          <a:p>
            <a:r>
              <a:rPr b="0" lang="en-US" sz="800" spc="-1" strike="noStrike">
                <a:solidFill>
                  <a:srgbClr val="800000"/>
                </a:solidFill>
                <a:uFill>
                  <a:solidFill>
                    <a:srgbClr val="ffffff"/>
                  </a:solidFill>
                </a:uFill>
                <a:latin typeface="Arial"/>
                <a:ea typeface="DejaVu Sans"/>
              </a:rPr>
              <a:t>      </a:t>
            </a:r>
            <a:r>
              <a:rPr b="0" lang="en-US" sz="800" spc="-1" strike="noStrike">
                <a:solidFill>
                  <a:srgbClr val="800000"/>
                </a:solidFill>
                <a:uFill>
                  <a:solidFill>
                    <a:srgbClr val="ffffff"/>
                  </a:solidFill>
                </a:uFill>
                <a:latin typeface="Arial"/>
                <a:ea typeface="DejaVu Sans"/>
              </a:rPr>
              <a:t>}</a:t>
            </a:r>
            <a:endParaRPr b="0" lang="en-US" sz="1800" spc="-1" strike="noStrike">
              <a:solidFill>
                <a:srgbClr val="000000"/>
              </a:solidFill>
              <a:uFill>
                <a:solidFill>
                  <a:srgbClr val="ffffff"/>
                </a:solidFill>
              </a:uFill>
              <a:latin typeface="Arial"/>
            </a:endParaRPr>
          </a:p>
          <a:p>
            <a:r>
              <a:rPr b="0" lang="en-US" sz="800" spc="-1" strike="noStrike">
                <a:solidFill>
                  <a:srgbClr val="800000"/>
                </a:solidFill>
                <a:uFill>
                  <a:solidFill>
                    <a:srgbClr val="ffffff"/>
                  </a:solidFill>
                </a:uFill>
                <a:latin typeface="Arial"/>
                <a:ea typeface="DejaVu Sans"/>
              </a:rPr>
              <a:t>   </a:t>
            </a:r>
            <a:r>
              <a:rPr b="0" lang="en-US" sz="800" spc="-1" strike="noStrike">
                <a:solidFill>
                  <a:srgbClr val="800000"/>
                </a:solidFill>
                <a:uFill>
                  <a:solidFill>
                    <a:srgbClr val="ffffff"/>
                  </a:solidFill>
                </a:uFill>
                <a:latin typeface="Arial"/>
                <a:ea typeface="DejaVu Sans"/>
              </a:rPr>
              <a:t>]</a:t>
            </a:r>
            <a:endParaRPr b="0" lang="en-US" sz="1800" spc="-1" strike="noStrike">
              <a:solidFill>
                <a:srgbClr val="000000"/>
              </a:solidFill>
              <a:uFill>
                <a:solidFill>
                  <a:srgbClr val="ffffff"/>
                </a:solidFill>
              </a:uFill>
              <a:latin typeface="Arial"/>
            </a:endParaRPr>
          </a:p>
          <a:p>
            <a:r>
              <a:rPr b="0" lang="en-US" sz="800" spc="-1" strike="noStrike">
                <a:solidFill>
                  <a:srgbClr val="000000"/>
                </a:solidFill>
                <a:uFill>
                  <a:solidFill>
                    <a:srgbClr val="ffffff"/>
                  </a:solidFill>
                </a:uFill>
                <a:latin typeface="Arial"/>
                <a:ea typeface="DejaVu Sans"/>
              </a:rPr>
              <a:t>}</a:t>
            </a:r>
            <a:endParaRPr b="0" lang="en-US" sz="1800" spc="-1" strike="noStrike">
              <a:solidFill>
                <a:srgbClr val="000000"/>
              </a:solidFill>
              <a:uFill>
                <a:solidFill>
                  <a:srgbClr val="ffffff"/>
                </a:solidFill>
              </a:uFill>
              <a:latin typeface="Arial"/>
            </a:endParaRPr>
          </a:p>
        </p:txBody>
      </p:sp>
    </p:spTree>
  </p:cSld>
  <p:timing>
    <p:tnLst>
      <p:par>
        <p:cTn id="13" dur="indefinite" restart="never" nodeType="tmRoot">
          <p:childTnLst>
            <p:seq>
              <p:cTn id="14" nodeType="mainSeq"/>
              <p:prevCondLst>
                <p:cond delay="0" evt="onPrev">
                  <p:tgtEl>
                    <p:sldTgt/>
                  </p:tgtEl>
                </p:cond>
              </p:prevCondLst>
              <p:nextCondLst>
                <p:cond delay="0" evt="onNext">
                  <p:tgtEl>
                    <p:sldTgt/>
                  </p:tgtEl>
                </p:cond>
              </p:nextCondLst>
            </p:seq>
          </p:childTnLst>
        </p:cTn>
      </p:par>
    </p:tnLst>
  </p:timing>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2" name="CustomShape 1"/>
          <p:cNvSpPr/>
          <p:nvPr/>
        </p:nvSpPr>
        <p:spPr>
          <a:xfrm>
            <a:off x="182880" y="607320"/>
            <a:ext cx="6578640" cy="393480"/>
          </a:xfrm>
          <a:prstGeom prst="rect">
            <a:avLst/>
          </a:prstGeom>
          <a:noFill/>
          <a:ln>
            <a:noFill/>
          </a:ln>
        </p:spPr>
        <p:style>
          <a:lnRef idx="0"/>
          <a:fillRef idx="0"/>
          <a:effectRef idx="0"/>
          <a:fontRef idx="minor"/>
        </p:style>
        <p:txBody>
          <a:bodyPr lIns="45720" rIns="45720" tIns="45000" bIns="45000"/>
          <a:p>
            <a:pPr>
              <a:lnSpc>
                <a:spcPct val="100000"/>
              </a:lnSpc>
            </a:pPr>
            <a:r>
              <a:rPr b="0" lang="en-US" sz="2000" spc="-1" strike="noStrike">
                <a:solidFill>
                  <a:srgbClr val="0e2238"/>
                </a:solidFill>
                <a:uFill>
                  <a:solidFill>
                    <a:srgbClr val="ffffff"/>
                  </a:solidFill>
                </a:uFill>
                <a:latin typeface="Nexa Bold"/>
                <a:ea typeface="Nexa Bold"/>
              </a:rPr>
              <a:t>ONOS Application Changes (Cont.)</a:t>
            </a:r>
            <a:endParaRPr b="0" lang="en-US" sz="1800" spc="-1" strike="noStrike">
              <a:solidFill>
                <a:srgbClr val="000000"/>
              </a:solidFill>
              <a:uFill>
                <a:solidFill>
                  <a:srgbClr val="ffffff"/>
                </a:solidFill>
              </a:uFill>
              <a:latin typeface="Arial"/>
            </a:endParaRPr>
          </a:p>
        </p:txBody>
      </p:sp>
      <p:sp>
        <p:nvSpPr>
          <p:cNvPr id="223" name="CustomShape 2"/>
          <p:cNvSpPr/>
          <p:nvPr/>
        </p:nvSpPr>
        <p:spPr>
          <a:xfrm>
            <a:off x="304560" y="1240200"/>
            <a:ext cx="334800" cy="311760"/>
          </a:xfrm>
          <a:prstGeom prst="rect">
            <a:avLst/>
          </a:prstGeom>
          <a:solidFill>
            <a:srgbClr val="ffc000"/>
          </a:solidFill>
          <a:ln w="12600">
            <a:noFill/>
          </a:ln>
        </p:spPr>
        <p:style>
          <a:lnRef idx="0"/>
          <a:fillRef idx="0"/>
          <a:effectRef idx="0"/>
          <a:fontRef idx="minor"/>
        </p:style>
      </p:sp>
      <p:sp>
        <p:nvSpPr>
          <p:cNvPr id="224" name="CustomShape 3"/>
          <p:cNvSpPr/>
          <p:nvPr/>
        </p:nvSpPr>
        <p:spPr>
          <a:xfrm>
            <a:off x="304560" y="1888200"/>
            <a:ext cx="334800" cy="311760"/>
          </a:xfrm>
          <a:prstGeom prst="rect">
            <a:avLst/>
          </a:prstGeom>
          <a:solidFill>
            <a:srgbClr val="ffc000"/>
          </a:solidFill>
          <a:ln w="12600">
            <a:noFill/>
          </a:ln>
        </p:spPr>
        <p:style>
          <a:lnRef idx="0"/>
          <a:fillRef idx="0"/>
          <a:effectRef idx="0"/>
          <a:fontRef idx="minor"/>
        </p:style>
      </p:sp>
      <p:sp>
        <p:nvSpPr>
          <p:cNvPr id="225" name="CustomShape 4"/>
          <p:cNvSpPr/>
          <p:nvPr/>
        </p:nvSpPr>
        <p:spPr>
          <a:xfrm>
            <a:off x="304560" y="2500200"/>
            <a:ext cx="334800" cy="311760"/>
          </a:xfrm>
          <a:prstGeom prst="rect">
            <a:avLst/>
          </a:prstGeom>
          <a:solidFill>
            <a:srgbClr val="ffc000"/>
          </a:solidFill>
          <a:ln w="12600">
            <a:noFill/>
          </a:ln>
        </p:spPr>
        <p:style>
          <a:lnRef idx="0"/>
          <a:fillRef idx="0"/>
          <a:effectRef idx="0"/>
          <a:fontRef idx="minor"/>
        </p:style>
      </p:sp>
      <p:sp>
        <p:nvSpPr>
          <p:cNvPr id="226" name="CustomShape 5"/>
          <p:cNvSpPr/>
          <p:nvPr/>
        </p:nvSpPr>
        <p:spPr>
          <a:xfrm>
            <a:off x="856800" y="1838520"/>
            <a:ext cx="8195040" cy="359280"/>
          </a:xfrm>
          <a:prstGeom prst="rect">
            <a:avLst/>
          </a:prstGeom>
          <a:noFill/>
          <a:ln>
            <a:noFill/>
          </a:ln>
        </p:spPr>
        <p:style>
          <a:lnRef idx="0"/>
          <a:fillRef idx="0"/>
          <a:effectRef idx="0"/>
          <a:fontRef idx="minor"/>
        </p:style>
        <p:txBody>
          <a:bodyPr lIns="90000" rIns="90000" tIns="45000" bIns="45000"/>
          <a:p>
            <a:pPr>
              <a:lnSpc>
                <a:spcPct val="100000"/>
              </a:lnSpc>
            </a:pPr>
            <a:r>
              <a:rPr b="0" lang="en-US" sz="1400" spc="-1" strike="noStrike">
                <a:solidFill>
                  <a:srgbClr val="0e2238"/>
                </a:solidFill>
                <a:uFill>
                  <a:solidFill>
                    <a:srgbClr val="ffffff"/>
                  </a:solidFill>
                </a:uFill>
                <a:latin typeface="Nexa Bold"/>
                <a:ea typeface="Nexa Bold"/>
              </a:rPr>
              <a:t>AAA calls provisionSubscriber(connectionPoint, vlan, </a:t>
            </a:r>
            <a:r>
              <a:rPr b="0" lang="en-US" sz="1400" spc="-1" strike="noStrike">
                <a:solidFill>
                  <a:srgbClr val="800000"/>
                </a:solidFill>
                <a:uFill>
                  <a:solidFill>
                    <a:srgbClr val="ffffff"/>
                  </a:solidFill>
                </a:uFill>
                <a:latin typeface="Nexa Bold"/>
                <a:ea typeface="Nexa Bold"/>
              </a:rPr>
              <a:t>TP_ID</a:t>
            </a:r>
            <a:r>
              <a:rPr b="0" lang="en-US" sz="1400" spc="-1" strike="noStrike">
                <a:solidFill>
                  <a:srgbClr val="0e2238"/>
                </a:solidFill>
                <a:uFill>
                  <a:solidFill>
                    <a:srgbClr val="ffffff"/>
                  </a:solidFill>
                </a:uFill>
                <a:latin typeface="Nexa Bold"/>
                <a:ea typeface="Nexa Bold"/>
              </a:rPr>
              <a:t>, </a:t>
            </a:r>
            <a:r>
              <a:rPr b="0" lang="en-US" sz="1400" spc="-1" strike="noStrike">
                <a:solidFill>
                  <a:srgbClr val="800000"/>
                </a:solidFill>
                <a:uFill>
                  <a:solidFill>
                    <a:srgbClr val="ffffff"/>
                  </a:solidFill>
                </a:uFill>
                <a:latin typeface="Nexa Bold"/>
                <a:ea typeface="Nexa Bold"/>
              </a:rPr>
              <a:t>upstream and downstream bandwidth</a:t>
            </a:r>
            <a:r>
              <a:rPr b="0" lang="en-US" sz="1400" spc="-1" strike="noStrike">
                <a:solidFill>
                  <a:srgbClr val="0e2238"/>
                </a:solidFill>
                <a:uFill>
                  <a:solidFill>
                    <a:srgbClr val="ffffff"/>
                  </a:solidFill>
                </a:uFill>
                <a:latin typeface="Nexa Bold"/>
                <a:ea typeface="Nexa Bold"/>
              </a:rPr>
              <a:t>)</a:t>
            </a:r>
            <a:endParaRPr b="0" lang="en-US" sz="1800" spc="-1" strike="noStrike">
              <a:solidFill>
                <a:srgbClr val="000000"/>
              </a:solidFill>
              <a:uFill>
                <a:solidFill>
                  <a:srgbClr val="ffffff"/>
                </a:solidFill>
              </a:uFill>
              <a:latin typeface="Arial"/>
            </a:endParaRPr>
          </a:p>
        </p:txBody>
      </p:sp>
      <p:sp>
        <p:nvSpPr>
          <p:cNvPr id="227" name="CustomShape 6"/>
          <p:cNvSpPr/>
          <p:nvPr/>
        </p:nvSpPr>
        <p:spPr>
          <a:xfrm>
            <a:off x="856800" y="1226520"/>
            <a:ext cx="8195040" cy="359280"/>
          </a:xfrm>
          <a:prstGeom prst="rect">
            <a:avLst/>
          </a:prstGeom>
          <a:noFill/>
          <a:ln>
            <a:noFill/>
          </a:ln>
        </p:spPr>
        <p:style>
          <a:lnRef idx="0"/>
          <a:fillRef idx="0"/>
          <a:effectRef idx="0"/>
          <a:fontRef idx="minor"/>
        </p:style>
        <p:txBody>
          <a:bodyPr lIns="90000" rIns="90000" tIns="45000" bIns="45000"/>
          <a:p>
            <a:pPr>
              <a:lnSpc>
                <a:spcPct val="100000"/>
              </a:lnSpc>
            </a:pPr>
            <a:r>
              <a:rPr b="0" lang="en-US" sz="1400" spc="-1" strike="noStrike">
                <a:solidFill>
                  <a:srgbClr val="0e2238"/>
                </a:solidFill>
                <a:uFill>
                  <a:solidFill>
                    <a:srgbClr val="ffffff"/>
                  </a:solidFill>
                </a:uFill>
                <a:latin typeface="Nexa Bold"/>
                <a:ea typeface="Nexa Bold"/>
              </a:rPr>
              <a:t>AAA gets the subscriber information (including </a:t>
            </a:r>
            <a:r>
              <a:rPr b="0" lang="en-US" sz="1400" spc="-1" strike="noStrike">
                <a:solidFill>
                  <a:srgbClr val="800000"/>
                </a:solidFill>
                <a:uFill>
                  <a:solidFill>
                    <a:srgbClr val="ffffff"/>
                  </a:solidFill>
                </a:uFill>
                <a:latin typeface="Nexa Bold"/>
                <a:ea typeface="Nexa Bold"/>
              </a:rPr>
              <a:t>TP_ID, Upstream and Downstream meter bands</a:t>
            </a:r>
            <a:r>
              <a:rPr b="0" lang="en-US" sz="1400" spc="-1" strike="noStrike">
                <a:solidFill>
                  <a:srgbClr val="0e2238"/>
                </a:solidFill>
                <a:uFill>
                  <a:solidFill>
                    <a:srgbClr val="ffffff"/>
                  </a:solidFill>
                </a:uFill>
                <a:latin typeface="Nexa Bold"/>
                <a:ea typeface="Nexa Bold"/>
              </a:rPr>
              <a:t>)</a:t>
            </a:r>
            <a:endParaRPr b="0" lang="en-US" sz="1800" spc="-1" strike="noStrike">
              <a:solidFill>
                <a:srgbClr val="000000"/>
              </a:solidFill>
              <a:uFill>
                <a:solidFill>
                  <a:srgbClr val="ffffff"/>
                </a:solidFill>
              </a:uFill>
              <a:latin typeface="Arial"/>
            </a:endParaRPr>
          </a:p>
        </p:txBody>
      </p:sp>
      <p:sp>
        <p:nvSpPr>
          <p:cNvPr id="228" name="CustomShape 7"/>
          <p:cNvSpPr/>
          <p:nvPr/>
        </p:nvSpPr>
        <p:spPr>
          <a:xfrm>
            <a:off x="856800" y="2522520"/>
            <a:ext cx="8195040" cy="359280"/>
          </a:xfrm>
          <a:prstGeom prst="rect">
            <a:avLst/>
          </a:prstGeom>
          <a:noFill/>
          <a:ln>
            <a:noFill/>
          </a:ln>
        </p:spPr>
        <p:style>
          <a:lnRef idx="0"/>
          <a:fillRef idx="0"/>
          <a:effectRef idx="0"/>
          <a:fontRef idx="minor"/>
        </p:style>
        <p:txBody>
          <a:bodyPr lIns="90000" rIns="90000" tIns="45000" bIns="45000"/>
          <a:p>
            <a:pPr>
              <a:lnSpc>
                <a:spcPct val="100000"/>
              </a:lnSpc>
            </a:pPr>
            <a:r>
              <a:rPr b="0" lang="en-US" sz="1400" spc="-1" strike="noStrike">
                <a:solidFill>
                  <a:srgbClr val="000000"/>
                </a:solidFill>
                <a:uFill>
                  <a:solidFill>
                    <a:srgbClr val="ffffff"/>
                  </a:solidFill>
                </a:uFill>
                <a:latin typeface="Nexa Bold"/>
                <a:ea typeface="Nexa Bold"/>
              </a:rPr>
              <a:t>VOLT sends </a:t>
            </a:r>
            <a:r>
              <a:rPr b="0" lang="en-US" sz="1400" spc="-1" strike="noStrike">
                <a:solidFill>
                  <a:srgbClr val="800000"/>
                </a:solidFill>
                <a:uFill>
                  <a:solidFill>
                    <a:srgbClr val="ffffff"/>
                  </a:solidFill>
                </a:uFill>
                <a:latin typeface="Nexa Bold"/>
                <a:ea typeface="Nexa Bold"/>
              </a:rPr>
              <a:t>meter-mod</a:t>
            </a:r>
            <a:r>
              <a:rPr b="0" lang="en-US" sz="1400" spc="-1" strike="noStrike">
                <a:solidFill>
                  <a:srgbClr val="000000"/>
                </a:solidFill>
                <a:uFill>
                  <a:solidFill>
                    <a:srgbClr val="ffffff"/>
                  </a:solidFill>
                </a:uFill>
                <a:latin typeface="Nexa Bold"/>
                <a:ea typeface="Nexa Bold"/>
              </a:rPr>
              <a:t> and after then proper flow rules that include </a:t>
            </a:r>
            <a:r>
              <a:rPr b="0" lang="en-US" sz="1400" spc="-1" strike="noStrike">
                <a:solidFill>
                  <a:srgbClr val="800000"/>
                </a:solidFill>
                <a:uFill>
                  <a:solidFill>
                    <a:srgbClr val="ffffff"/>
                  </a:solidFill>
                </a:uFill>
                <a:latin typeface="Nexa Bold"/>
                <a:ea typeface="Nexa Bold"/>
              </a:rPr>
              <a:t>meter definitions and proper flow table id (flow_table_id = technology profile_id)</a:t>
            </a:r>
            <a:endParaRPr b="0" lang="en-US" sz="1800" spc="-1" strike="noStrike">
              <a:solidFill>
                <a:srgbClr val="000000"/>
              </a:solidFill>
              <a:uFill>
                <a:solidFill>
                  <a:srgbClr val="ffffff"/>
                </a:solidFill>
              </a:uFill>
              <a:latin typeface="Arial"/>
            </a:endParaRPr>
          </a:p>
          <a:p>
            <a:pPr>
              <a:lnSpc>
                <a:spcPct val="100000"/>
              </a:lnSpc>
            </a:pPr>
            <a:r>
              <a:rPr b="0" lang="en-US" sz="1400" spc="-1" strike="noStrike">
                <a:solidFill>
                  <a:srgbClr val="800000"/>
                </a:solidFill>
                <a:uFill>
                  <a:solidFill>
                    <a:srgbClr val="ffffff"/>
                  </a:solidFill>
                </a:uFill>
                <a:latin typeface="Nexa Bold"/>
                <a:ea typeface="Nexa Bold"/>
              </a:rPr>
              <a:t>	</a:t>
            </a:r>
            <a:r>
              <a:rPr b="0" lang="en-US" sz="1400" spc="-1" strike="noStrike">
                <a:solidFill>
                  <a:srgbClr val="800000"/>
                </a:solidFill>
                <a:uFill>
                  <a:solidFill>
                    <a:srgbClr val="ffffff"/>
                  </a:solidFill>
                </a:uFill>
                <a:latin typeface="Nexa Bold"/>
                <a:ea typeface="Nexa Bold"/>
              </a:rPr>
              <a:t>- For each subscriber, there will be 2 meters </a:t>
            </a:r>
            <a:endParaRPr b="0" lang="en-US" sz="1800" spc="-1" strike="noStrike">
              <a:solidFill>
                <a:srgbClr val="000000"/>
              </a:solidFill>
              <a:uFill>
                <a:solidFill>
                  <a:srgbClr val="ffffff"/>
                </a:solidFill>
              </a:uFill>
              <a:latin typeface="Arial"/>
            </a:endParaRPr>
          </a:p>
        </p:txBody>
      </p:sp>
      <p:sp>
        <p:nvSpPr>
          <p:cNvPr id="229" name="CustomShape 8"/>
          <p:cNvSpPr/>
          <p:nvPr/>
        </p:nvSpPr>
        <p:spPr>
          <a:xfrm>
            <a:off x="304560" y="3292200"/>
            <a:ext cx="334800" cy="311760"/>
          </a:xfrm>
          <a:prstGeom prst="rect">
            <a:avLst/>
          </a:prstGeom>
          <a:solidFill>
            <a:srgbClr val="ffc000"/>
          </a:solidFill>
          <a:ln w="12600">
            <a:noFill/>
          </a:ln>
        </p:spPr>
        <p:style>
          <a:lnRef idx="0"/>
          <a:fillRef idx="0"/>
          <a:effectRef idx="0"/>
          <a:fontRef idx="minor"/>
        </p:style>
      </p:sp>
      <p:sp>
        <p:nvSpPr>
          <p:cNvPr id="230" name="CustomShape 9"/>
          <p:cNvSpPr/>
          <p:nvPr/>
        </p:nvSpPr>
        <p:spPr>
          <a:xfrm>
            <a:off x="856800" y="3314520"/>
            <a:ext cx="8195040" cy="359280"/>
          </a:xfrm>
          <a:prstGeom prst="rect">
            <a:avLst/>
          </a:prstGeom>
          <a:noFill/>
          <a:ln>
            <a:noFill/>
          </a:ln>
        </p:spPr>
        <p:style>
          <a:lnRef idx="0"/>
          <a:fillRef idx="0"/>
          <a:effectRef idx="0"/>
          <a:fontRef idx="minor"/>
        </p:style>
        <p:txBody>
          <a:bodyPr lIns="90000" rIns="90000" tIns="45000" bIns="45000"/>
          <a:p>
            <a:pPr>
              <a:lnSpc>
                <a:spcPct val="100000"/>
              </a:lnSpc>
            </a:pPr>
            <a:r>
              <a:rPr b="0" lang="en-US" sz="1400" spc="-1" strike="noStrike">
                <a:solidFill>
                  <a:srgbClr val="0e2238"/>
                </a:solidFill>
                <a:uFill>
                  <a:solidFill>
                    <a:srgbClr val="ffffff"/>
                  </a:solidFill>
                </a:uFill>
                <a:latin typeface="Nexa Bold"/>
                <a:ea typeface="Nexa Bold"/>
              </a:rPr>
              <a:t>Flow Manager and OLT Driver in ONOS will update based on newly information</a:t>
            </a:r>
            <a:endParaRPr b="0" lang="en-US" sz="1800" spc="-1" strike="noStrike">
              <a:solidFill>
                <a:srgbClr val="000000"/>
              </a:solidFill>
              <a:uFill>
                <a:solidFill>
                  <a:srgbClr val="ffffff"/>
                </a:solidFill>
              </a:uFill>
              <a:latin typeface="Arial"/>
            </a:endParaRPr>
          </a:p>
        </p:txBody>
      </p:sp>
      <p:sp>
        <p:nvSpPr>
          <p:cNvPr id="231" name="CustomShape 10"/>
          <p:cNvSpPr/>
          <p:nvPr/>
        </p:nvSpPr>
        <p:spPr>
          <a:xfrm>
            <a:off x="304560" y="3832200"/>
            <a:ext cx="334800" cy="311760"/>
          </a:xfrm>
          <a:prstGeom prst="rect">
            <a:avLst/>
          </a:prstGeom>
          <a:solidFill>
            <a:srgbClr val="ffc000"/>
          </a:solidFill>
          <a:ln w="12600">
            <a:noFill/>
          </a:ln>
        </p:spPr>
        <p:style>
          <a:lnRef idx="0"/>
          <a:fillRef idx="0"/>
          <a:effectRef idx="0"/>
          <a:fontRef idx="minor"/>
        </p:style>
      </p:sp>
      <p:sp>
        <p:nvSpPr>
          <p:cNvPr id="232" name="CustomShape 11"/>
          <p:cNvSpPr/>
          <p:nvPr/>
        </p:nvSpPr>
        <p:spPr>
          <a:xfrm>
            <a:off x="856800" y="3818520"/>
            <a:ext cx="8195040" cy="359280"/>
          </a:xfrm>
          <a:prstGeom prst="rect">
            <a:avLst/>
          </a:prstGeom>
          <a:noFill/>
          <a:ln>
            <a:noFill/>
          </a:ln>
        </p:spPr>
        <p:style>
          <a:lnRef idx="0"/>
          <a:fillRef idx="0"/>
          <a:effectRef idx="0"/>
          <a:fontRef idx="minor"/>
        </p:style>
        <p:txBody>
          <a:bodyPr lIns="90000" rIns="90000" tIns="45000" bIns="45000"/>
          <a:p>
            <a:pPr>
              <a:lnSpc>
                <a:spcPct val="100000"/>
              </a:lnSpc>
            </a:pPr>
            <a:r>
              <a:rPr b="0" lang="en-US" sz="1400" spc="-1" strike="noStrike">
                <a:solidFill>
                  <a:srgbClr val="0e2238"/>
                </a:solidFill>
                <a:uFill>
                  <a:solidFill>
                    <a:srgbClr val="ffffff"/>
                  </a:solidFill>
                </a:uFill>
                <a:latin typeface="Nexa Bold"/>
                <a:ea typeface="Nexa Bold"/>
              </a:rPr>
              <a:t>First Test Case: 4QueueHybridProfileMap1 with single meter bands</a:t>
            </a:r>
            <a:endParaRPr b="0" lang="en-US" sz="1800" spc="-1" strike="noStrike">
              <a:solidFill>
                <a:srgbClr val="000000"/>
              </a:solidFill>
              <a:uFill>
                <a:solidFill>
                  <a:srgbClr val="ffffff"/>
                </a:solidFill>
              </a:uFill>
              <a:latin typeface="Arial"/>
            </a:endParaRPr>
          </a:p>
        </p:txBody>
      </p:sp>
    </p:spTree>
  </p:cSld>
  <p:timing>
    <p:tnLst>
      <p:par>
        <p:cTn id="15" dur="indefinite" restart="never" nodeType="tmRoot">
          <p:childTnLst>
            <p:seq>
              <p:cTn id="16" nodeType="mainSeq"/>
              <p:prevCondLst>
                <p:cond delay="0" evt="onPrev">
                  <p:tgtEl>
                    <p:sldTgt/>
                  </p:tgtEl>
                </p:cond>
              </p:prevCondLst>
              <p:nextCondLst>
                <p:cond delay="0" evt="onNext">
                  <p:tgtEl>
                    <p:sldTgt/>
                  </p:tgtEl>
                </p:cond>
              </p:nextCondLst>
            </p:seq>
          </p:childTnLst>
        </p:cTn>
      </p:par>
    </p:tnLst>
  </p:timing>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a:blip r:embed="rId1"/>
          <a:stretch>
            <a:fillRect/>
          </a:stretch>
        </a:blipFill>
      </p:bgPr>
    </p:bg>
    <p:spTree>
      <p:nvGrpSpPr>
        <p:cNvPr id="1" name=""/>
        <p:cNvGrpSpPr/>
        <p:nvPr/>
      </p:nvGrpSpPr>
      <p:grpSpPr>
        <a:xfrm>
          <a:off x="0" y="0"/>
          <a:ext cx="0" cy="0"/>
          <a:chOff x="0" y="0"/>
          <a:chExt cx="0" cy="0"/>
        </a:xfrm>
      </p:grpSpPr>
      <p:sp>
        <p:nvSpPr>
          <p:cNvPr id="233" name="CustomShape 1"/>
          <p:cNvSpPr/>
          <p:nvPr/>
        </p:nvSpPr>
        <p:spPr>
          <a:xfrm>
            <a:off x="132120" y="4767120"/>
            <a:ext cx="560520" cy="237960"/>
          </a:xfrm>
          <a:prstGeom prst="rect">
            <a:avLst/>
          </a:prstGeom>
          <a:noFill/>
          <a:ln>
            <a:noFill/>
          </a:ln>
        </p:spPr>
        <p:style>
          <a:lnRef idx="0"/>
          <a:fillRef idx="0"/>
          <a:effectRef idx="0"/>
          <a:fontRef idx="minor"/>
        </p:style>
      </p:sp>
      <p:sp>
        <p:nvSpPr>
          <p:cNvPr id="234" name="CustomShape 2"/>
          <p:cNvSpPr/>
          <p:nvPr/>
        </p:nvSpPr>
        <p:spPr>
          <a:xfrm>
            <a:off x="0" y="0"/>
            <a:ext cx="9138240" cy="4359960"/>
          </a:xfrm>
          <a:prstGeom prst="rect">
            <a:avLst/>
          </a:prstGeom>
          <a:solidFill>
            <a:srgbClr val="364354">
              <a:alpha val="85000"/>
            </a:srgbClr>
          </a:solidFill>
          <a:ln w="12600">
            <a:noFill/>
          </a:ln>
        </p:spPr>
        <p:style>
          <a:lnRef idx="0"/>
          <a:fillRef idx="0"/>
          <a:effectRef idx="0"/>
          <a:fontRef idx="minor"/>
        </p:style>
      </p:sp>
      <p:sp>
        <p:nvSpPr>
          <p:cNvPr id="235" name="CustomShape 3"/>
          <p:cNvSpPr/>
          <p:nvPr/>
        </p:nvSpPr>
        <p:spPr>
          <a:xfrm>
            <a:off x="1370880" y="240840"/>
            <a:ext cx="3922560" cy="815760"/>
          </a:xfrm>
          <a:prstGeom prst="rect">
            <a:avLst/>
          </a:prstGeom>
          <a:noFill/>
          <a:ln w="12600">
            <a:noFill/>
          </a:ln>
        </p:spPr>
        <p:style>
          <a:lnRef idx="0"/>
          <a:fillRef idx="0"/>
          <a:effectRef idx="0"/>
          <a:fontRef idx="minor"/>
        </p:style>
        <p:txBody>
          <a:bodyPr lIns="45720" rIns="45720" tIns="45000" bIns="45000"/>
          <a:p>
            <a:pPr>
              <a:lnSpc>
                <a:spcPct val="100000"/>
              </a:lnSpc>
            </a:pPr>
            <a:r>
              <a:rPr b="1" lang="en-US" sz="2400" spc="-1" strike="noStrike">
                <a:solidFill>
                  <a:srgbClr val="ffffff"/>
                </a:solidFill>
                <a:uFill>
                  <a:solidFill>
                    <a:srgbClr val="ffffff"/>
                  </a:solidFill>
                </a:uFill>
                <a:latin typeface="Calibri"/>
                <a:ea typeface="Calibri"/>
              </a:rPr>
              <a:t>VOLTHA OF-AGENT </a:t>
            </a:r>
            <a:endParaRPr b="0" lang="en-US" sz="1800" spc="-1" strike="noStrike">
              <a:solidFill>
                <a:srgbClr val="000000"/>
              </a:solidFill>
              <a:uFill>
                <a:solidFill>
                  <a:srgbClr val="ffffff"/>
                </a:solidFill>
              </a:uFill>
              <a:latin typeface="Arial"/>
            </a:endParaRPr>
          </a:p>
        </p:txBody>
      </p:sp>
      <p:sp>
        <p:nvSpPr>
          <p:cNvPr id="236" name="CustomShape 4"/>
          <p:cNvSpPr/>
          <p:nvPr/>
        </p:nvSpPr>
        <p:spPr>
          <a:xfrm>
            <a:off x="304560" y="304200"/>
            <a:ext cx="852840" cy="311760"/>
          </a:xfrm>
          <a:prstGeom prst="rect">
            <a:avLst/>
          </a:prstGeom>
          <a:solidFill>
            <a:srgbClr val="ffc000"/>
          </a:solidFill>
          <a:ln w="12600">
            <a:noFill/>
          </a:ln>
        </p:spPr>
        <p:style>
          <a:lnRef idx="0"/>
          <a:fillRef idx="0"/>
          <a:effectRef idx="0"/>
          <a:fontRef idx="minor"/>
        </p:style>
      </p:sp>
    </p:spTree>
  </p:cSld>
  <p:timing>
    <p:tnLst>
      <p:par>
        <p:cTn id="17" dur="indefinite" restart="never" nodeType="tmRoot">
          <p:childTnLst>
            <p:seq>
              <p:cTn id="18" nodeType="mainSeq"/>
              <p:prevCondLst>
                <p:cond delay="0" evt="onPrev">
                  <p:tgtEl>
                    <p:sldTgt/>
                  </p:tgtEl>
                </p:cond>
              </p:prevCondLst>
              <p:nextCondLst>
                <p:cond delay="0"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1356</TotalTime>
  <Application>LibreOffice/5.1.6.2$Linux_X86_64 LibreOffice_project/10m0$Build-2</Applicat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Mesut Soyturk</dc:creator>
  <dc:description/>
  <dc:language>en-US</dc:language>
  <cp:lastModifiedBy/>
  <dcterms:modified xsi:type="dcterms:W3CDTF">2018-06-07T10:14:47Z</dcterms:modified>
  <cp:revision>261</cp:revision>
  <dc:subject/>
  <dc:title>PowerPoint Presentation</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15.0000</vt:lpwstr>
  </property>
  <property fmtid="{D5CDD505-2E9C-101B-9397-08002B2CF9AE}" pid="3" name="HiddenSlides">
    <vt:i4>0</vt:i4>
  </property>
  <property fmtid="{D5CDD505-2E9C-101B-9397-08002B2CF9AE}" pid="4" name="HyperlinksChanged">
    <vt:bool>0</vt:bool>
  </property>
  <property fmtid="{D5CDD505-2E9C-101B-9397-08002B2CF9AE}" pid="5" name="LinksUpToDate">
    <vt:bool>0</vt:bool>
  </property>
  <property fmtid="{D5CDD505-2E9C-101B-9397-08002B2CF9AE}" pid="6" name="MMClips">
    <vt:i4>0</vt:i4>
  </property>
  <property fmtid="{D5CDD505-2E9C-101B-9397-08002B2CF9AE}" pid="7" name="Notes">
    <vt:i4>8</vt:i4>
  </property>
  <property fmtid="{D5CDD505-2E9C-101B-9397-08002B2CF9AE}" pid="8" name="PresentationFormat">
    <vt:lpwstr>On-screen Show (16:9)</vt:lpwstr>
  </property>
  <property fmtid="{D5CDD505-2E9C-101B-9397-08002B2CF9AE}" pid="9" name="ScaleCrop">
    <vt:bool>0</vt:bool>
  </property>
  <property fmtid="{D5CDD505-2E9C-101B-9397-08002B2CF9AE}" pid="10" name="ShareDoc">
    <vt:bool>0</vt:bool>
  </property>
  <property fmtid="{D5CDD505-2E9C-101B-9397-08002B2CF9AE}" pid="11" name="Slides">
    <vt:i4>17</vt:i4>
  </property>
</Properties>
</file>